
<file path=[Content_Types].xml><?xml version="1.0" encoding="utf-8"?>
<Types xmlns="http://schemas.openxmlformats.org/package/2006/content-types">
  <Default Extension="jpeg" ContentType="image/jpeg"/>
  <Default Extension="png" ContentType="image/png"/>
  <Default Extension="png&amp;ehk=QtTxq"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4.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4" r:id="rId1"/>
    <p:sldMasterId id="2147483759" r:id="rId2"/>
    <p:sldMasterId id="2147483795" r:id="rId3"/>
    <p:sldMasterId id="2147483855" r:id="rId4"/>
    <p:sldMasterId id="2147484093" r:id="rId5"/>
  </p:sldMasterIdLst>
  <p:notesMasterIdLst>
    <p:notesMasterId r:id="rId37"/>
  </p:notesMasterIdLst>
  <p:sldIdLst>
    <p:sldId id="256" r:id="rId6"/>
    <p:sldId id="257" r:id="rId7"/>
    <p:sldId id="258" r:id="rId8"/>
    <p:sldId id="1338" r:id="rId9"/>
    <p:sldId id="265" r:id="rId10"/>
    <p:sldId id="267" r:id="rId11"/>
    <p:sldId id="270" r:id="rId12"/>
    <p:sldId id="271" r:id="rId13"/>
    <p:sldId id="297" r:id="rId14"/>
    <p:sldId id="272" r:id="rId15"/>
    <p:sldId id="1342" r:id="rId16"/>
    <p:sldId id="273" r:id="rId17"/>
    <p:sldId id="276" r:id="rId18"/>
    <p:sldId id="277" r:id="rId19"/>
    <p:sldId id="897" r:id="rId20"/>
    <p:sldId id="287" r:id="rId21"/>
    <p:sldId id="1343" r:id="rId22"/>
    <p:sldId id="279" r:id="rId23"/>
    <p:sldId id="1339" r:id="rId24"/>
    <p:sldId id="281" r:id="rId25"/>
    <p:sldId id="300" r:id="rId26"/>
    <p:sldId id="284" r:id="rId27"/>
    <p:sldId id="291" r:id="rId28"/>
    <p:sldId id="1337" r:id="rId29"/>
    <p:sldId id="286" r:id="rId30"/>
    <p:sldId id="1341" r:id="rId31"/>
    <p:sldId id="362" r:id="rId32"/>
    <p:sldId id="292" r:id="rId33"/>
    <p:sldId id="301" r:id="rId34"/>
    <p:sldId id="296" r:id="rId35"/>
    <p:sldId id="1340" r:id="rId36"/>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222372-4941-4A7E-9C21-E06B63706EBC}" v="147" dt="2026-09-10T04:56:55.980"/>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4" autoAdjust="0"/>
    <p:restoredTop sz="94087" autoAdjust="0"/>
  </p:normalViewPr>
  <p:slideViewPr>
    <p:cSldViewPr snapToGrid="0">
      <p:cViewPr varScale="1">
        <p:scale>
          <a:sx n="104" d="100"/>
          <a:sy n="104" d="100"/>
        </p:scale>
        <p:origin x="1572" y="-18"/>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7" d="100"/>
          <a:sy n="87" d="100"/>
        </p:scale>
        <p:origin x="600"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瑞 中野" userId="9be68b25455cd3dd" providerId="LiveId" clId="{48A62D3D-6D8C-490A-AF88-E59FEB5A2D5F}"/>
    <pc:docChg chg="undo custSel modSld delMainMaster modMainMaster">
      <pc:chgData name="瑞 中野" userId="9be68b25455cd3dd" providerId="LiveId" clId="{48A62D3D-6D8C-490A-AF88-E59FEB5A2D5F}" dt="2026-09-10T04:57:03.818" v="384" actId="1076"/>
      <pc:docMkLst>
        <pc:docMk/>
      </pc:docMkLst>
      <pc:sldChg chg="modSp mod">
        <pc:chgData name="瑞 中野" userId="9be68b25455cd3dd" providerId="LiveId" clId="{48A62D3D-6D8C-490A-AF88-E59FEB5A2D5F}" dt="2026-09-10T04:27:01.463" v="29" actId="2711"/>
        <pc:sldMkLst>
          <pc:docMk/>
          <pc:sldMk cId="2001328485" sldId="256"/>
        </pc:sldMkLst>
        <pc:spChg chg="mod">
          <ac:chgData name="瑞 中野" userId="9be68b25455cd3dd" providerId="LiveId" clId="{48A62D3D-6D8C-490A-AF88-E59FEB5A2D5F}" dt="2026-09-10T04:27:01.463" v="29" actId="2711"/>
          <ac:spMkLst>
            <pc:docMk/>
            <pc:sldMk cId="2001328485" sldId="256"/>
            <ac:spMk id="2" creationId="{00000000-0000-0000-0000-000000000000}"/>
          </ac:spMkLst>
        </pc:spChg>
        <pc:spChg chg="mod">
          <ac:chgData name="瑞 中野" userId="9be68b25455cd3dd" providerId="LiveId" clId="{48A62D3D-6D8C-490A-AF88-E59FEB5A2D5F}" dt="2026-09-10T04:27:01.463" v="29" actId="2711"/>
          <ac:spMkLst>
            <pc:docMk/>
            <pc:sldMk cId="2001328485" sldId="256"/>
            <ac:spMk id="3" creationId="{00000000-0000-0000-0000-000000000000}"/>
          </ac:spMkLst>
        </pc:spChg>
        <pc:spChg chg="mod">
          <ac:chgData name="瑞 中野" userId="9be68b25455cd3dd" providerId="LiveId" clId="{48A62D3D-6D8C-490A-AF88-E59FEB5A2D5F}" dt="2026-09-10T04:27:01.463" v="29" actId="2711"/>
          <ac:spMkLst>
            <pc:docMk/>
            <pc:sldMk cId="2001328485" sldId="256"/>
            <ac:spMk id="9" creationId="{94FEA387-9C8D-BF6E-DD14-7577527A7601}"/>
          </ac:spMkLst>
        </pc:spChg>
        <pc:spChg chg="mod">
          <ac:chgData name="瑞 中野" userId="9be68b25455cd3dd" providerId="LiveId" clId="{48A62D3D-6D8C-490A-AF88-E59FEB5A2D5F}" dt="2026-09-10T04:27:01.463" v="29" actId="2711"/>
          <ac:spMkLst>
            <pc:docMk/>
            <pc:sldMk cId="2001328485" sldId="256"/>
            <ac:spMk id="11" creationId="{0CB5DA46-8CA1-573B-E11E-0673C136BF76}"/>
          </ac:spMkLst>
        </pc:spChg>
      </pc:sldChg>
      <pc:sldChg chg="modSp mod">
        <pc:chgData name="瑞 中野" userId="9be68b25455cd3dd" providerId="LiveId" clId="{48A62D3D-6D8C-490A-AF88-E59FEB5A2D5F}" dt="2026-09-10T04:27:09.042" v="30" actId="2711"/>
        <pc:sldMkLst>
          <pc:docMk/>
          <pc:sldMk cId="1494883580" sldId="257"/>
        </pc:sldMkLst>
        <pc:spChg chg="mod">
          <ac:chgData name="瑞 中野" userId="9be68b25455cd3dd" providerId="LiveId" clId="{48A62D3D-6D8C-490A-AF88-E59FEB5A2D5F}" dt="2026-09-10T04:27:09.042" v="30" actId="2711"/>
          <ac:spMkLst>
            <pc:docMk/>
            <pc:sldMk cId="1494883580" sldId="257"/>
            <ac:spMk id="3" creationId="{00000000-0000-0000-0000-000000000000}"/>
          </ac:spMkLst>
        </pc:spChg>
        <pc:spChg chg="mod">
          <ac:chgData name="瑞 中野" userId="9be68b25455cd3dd" providerId="LiveId" clId="{48A62D3D-6D8C-490A-AF88-E59FEB5A2D5F}" dt="2026-09-10T04:27:09.042" v="30" actId="2711"/>
          <ac:spMkLst>
            <pc:docMk/>
            <pc:sldMk cId="1494883580" sldId="257"/>
            <ac:spMk id="4" creationId="{C50B01DC-5737-C29B-C4DA-AEAD6212325B}"/>
          </ac:spMkLst>
        </pc:spChg>
        <pc:spChg chg="mod">
          <ac:chgData name="瑞 中野" userId="9be68b25455cd3dd" providerId="LiveId" clId="{48A62D3D-6D8C-490A-AF88-E59FEB5A2D5F}" dt="2026-09-10T04:27:09.042" v="30" actId="2711"/>
          <ac:spMkLst>
            <pc:docMk/>
            <pc:sldMk cId="1494883580" sldId="257"/>
            <ac:spMk id="8" creationId="{00000000-0000-0000-0000-000000000000}"/>
          </ac:spMkLst>
        </pc:spChg>
        <pc:spChg chg="mod">
          <ac:chgData name="瑞 中野" userId="9be68b25455cd3dd" providerId="LiveId" clId="{48A62D3D-6D8C-490A-AF88-E59FEB5A2D5F}" dt="2026-09-10T04:27:09.042" v="30" actId="2711"/>
          <ac:spMkLst>
            <pc:docMk/>
            <pc:sldMk cId="1494883580" sldId="257"/>
            <ac:spMk id="9" creationId="{28375A46-56A0-D641-E5D1-5A22A1491C10}"/>
          </ac:spMkLst>
        </pc:spChg>
        <pc:spChg chg="mod">
          <ac:chgData name="瑞 中野" userId="9be68b25455cd3dd" providerId="LiveId" clId="{48A62D3D-6D8C-490A-AF88-E59FEB5A2D5F}" dt="2026-09-10T04:27:09.042" v="30" actId="2711"/>
          <ac:spMkLst>
            <pc:docMk/>
            <pc:sldMk cId="1494883580" sldId="257"/>
            <ac:spMk id="11" creationId="{ECF71674-060F-02D5-880C-5AA0F2D83AED}"/>
          </ac:spMkLst>
        </pc:spChg>
      </pc:sldChg>
      <pc:sldChg chg="addSp delSp modSp mod">
        <pc:chgData name="瑞 中野" userId="9be68b25455cd3dd" providerId="LiveId" clId="{48A62D3D-6D8C-490A-AF88-E59FEB5A2D5F}" dt="2026-09-10T04:49:35.333" v="191" actId="171"/>
        <pc:sldMkLst>
          <pc:docMk/>
          <pc:sldMk cId="4073656670" sldId="258"/>
        </pc:sldMkLst>
        <pc:spChg chg="mod">
          <ac:chgData name="瑞 中野" userId="9be68b25455cd3dd" providerId="LiveId" clId="{48A62D3D-6D8C-490A-AF88-E59FEB5A2D5F}" dt="2026-09-10T04:27:20.418" v="31" actId="2711"/>
          <ac:spMkLst>
            <pc:docMk/>
            <pc:sldMk cId="4073656670" sldId="258"/>
            <ac:spMk id="2" creationId="{00000000-0000-0000-0000-000000000000}"/>
          </ac:spMkLst>
        </pc:spChg>
        <pc:spChg chg="mod">
          <ac:chgData name="瑞 中野" userId="9be68b25455cd3dd" providerId="LiveId" clId="{48A62D3D-6D8C-490A-AF88-E59FEB5A2D5F}" dt="2026-09-10T04:27:20.418" v="31" actId="2711"/>
          <ac:spMkLst>
            <pc:docMk/>
            <pc:sldMk cId="4073656670" sldId="258"/>
            <ac:spMk id="7" creationId="{00000000-0000-0000-0000-000000000000}"/>
          </ac:spMkLst>
        </pc:spChg>
        <pc:spChg chg="mod">
          <ac:chgData name="瑞 中野" userId="9be68b25455cd3dd" providerId="LiveId" clId="{48A62D3D-6D8C-490A-AF88-E59FEB5A2D5F}" dt="2026-09-10T04:27:20.418" v="31" actId="2711"/>
          <ac:spMkLst>
            <pc:docMk/>
            <pc:sldMk cId="4073656670" sldId="258"/>
            <ac:spMk id="8" creationId="{00000000-0000-0000-0000-000000000000}"/>
          </ac:spMkLst>
        </pc:spChg>
        <pc:spChg chg="mod">
          <ac:chgData name="瑞 中野" userId="9be68b25455cd3dd" providerId="LiveId" clId="{48A62D3D-6D8C-490A-AF88-E59FEB5A2D5F}" dt="2026-09-10T04:49:30.341" v="186" actId="478"/>
          <ac:spMkLst>
            <pc:docMk/>
            <pc:sldMk cId="4073656670" sldId="258"/>
            <ac:spMk id="10" creationId="{00000000-0000-0000-0000-000000000000}"/>
          </ac:spMkLst>
        </pc:spChg>
        <pc:spChg chg="mod">
          <ac:chgData name="瑞 中野" userId="9be68b25455cd3dd" providerId="LiveId" clId="{48A62D3D-6D8C-490A-AF88-E59FEB5A2D5F}" dt="2026-09-10T04:27:20.418" v="31" actId="2711"/>
          <ac:spMkLst>
            <pc:docMk/>
            <pc:sldMk cId="4073656670" sldId="258"/>
            <ac:spMk id="11" creationId="{CAB311F5-0E40-7F59-7B7A-02DC57282139}"/>
          </ac:spMkLst>
        </pc:spChg>
        <pc:grpChg chg="add del mod">
          <ac:chgData name="瑞 中野" userId="9be68b25455cd3dd" providerId="LiveId" clId="{48A62D3D-6D8C-490A-AF88-E59FEB5A2D5F}" dt="2026-09-10T04:49:30.341" v="186" actId="478"/>
          <ac:grpSpMkLst>
            <pc:docMk/>
            <pc:sldMk cId="4073656670" sldId="258"/>
            <ac:grpSpMk id="6" creationId="{00000000-0000-0000-0000-000000000000}"/>
          </ac:grpSpMkLst>
        </pc:grpChg>
        <pc:picChg chg="add del">
          <ac:chgData name="瑞 中野" userId="9be68b25455cd3dd" providerId="LiveId" clId="{48A62D3D-6D8C-490A-AF88-E59FEB5A2D5F}" dt="2026-09-10T04:45:28.881" v="158" actId="478"/>
          <ac:picMkLst>
            <pc:docMk/>
            <pc:sldMk cId="4073656670" sldId="258"/>
            <ac:picMk id="4" creationId="{DE48114E-B030-5D5F-2CBB-6E13AF7F9422}"/>
          </ac:picMkLst>
        </pc:picChg>
        <pc:picChg chg="del mod">
          <ac:chgData name="瑞 中野" userId="9be68b25455cd3dd" providerId="LiveId" clId="{48A62D3D-6D8C-490A-AF88-E59FEB5A2D5F}" dt="2026-09-10T04:49:30.341" v="186" actId="478"/>
          <ac:picMkLst>
            <pc:docMk/>
            <pc:sldMk cId="4073656670" sldId="258"/>
            <ac:picMk id="9" creationId="{00000000-0000-0000-0000-000000000000}"/>
          </ac:picMkLst>
        </pc:picChg>
        <pc:picChg chg="add del">
          <ac:chgData name="瑞 中野" userId="9be68b25455cd3dd" providerId="LiveId" clId="{48A62D3D-6D8C-490A-AF88-E59FEB5A2D5F}" dt="2026-09-10T04:46:05.289" v="163" actId="478"/>
          <ac:picMkLst>
            <pc:docMk/>
            <pc:sldMk cId="4073656670" sldId="258"/>
            <ac:picMk id="12" creationId="{B2DAA257-C92E-434A-E517-9179CB847899}"/>
          </ac:picMkLst>
        </pc:picChg>
        <pc:picChg chg="add mod">
          <ac:chgData name="瑞 中野" userId="9be68b25455cd3dd" providerId="LiveId" clId="{48A62D3D-6D8C-490A-AF88-E59FEB5A2D5F}" dt="2026-09-10T04:49:35.333" v="191" actId="171"/>
          <ac:picMkLst>
            <pc:docMk/>
            <pc:sldMk cId="4073656670" sldId="258"/>
            <ac:picMk id="14" creationId="{F83E3A19-75C5-7BF9-B8FC-131EC79B3A2E}"/>
          </ac:picMkLst>
        </pc:picChg>
        <pc:picChg chg="mod">
          <ac:chgData name="瑞 中野" userId="9be68b25455cd3dd" providerId="LiveId" clId="{48A62D3D-6D8C-490A-AF88-E59FEB5A2D5F}" dt="2026-09-10T04:27:20.418" v="31" actId="2711"/>
          <ac:picMkLst>
            <pc:docMk/>
            <pc:sldMk cId="4073656670" sldId="258"/>
            <ac:picMk id="28" creationId="{9279D3A9-592D-CB61-4BD0-425E30A5608F}"/>
          </ac:picMkLst>
        </pc:picChg>
      </pc:sldChg>
      <pc:sldChg chg="modSp mod">
        <pc:chgData name="瑞 中野" userId="9be68b25455cd3dd" providerId="LiveId" clId="{48A62D3D-6D8C-490A-AF88-E59FEB5A2D5F}" dt="2026-09-10T04:27:44.295" v="32" actId="2711"/>
        <pc:sldMkLst>
          <pc:docMk/>
          <pc:sldMk cId="3171484495" sldId="265"/>
        </pc:sldMkLst>
        <pc:spChg chg="mod">
          <ac:chgData name="瑞 中野" userId="9be68b25455cd3dd" providerId="LiveId" clId="{48A62D3D-6D8C-490A-AF88-E59FEB5A2D5F}" dt="2026-09-10T04:27:44.295" v="32" actId="2711"/>
          <ac:spMkLst>
            <pc:docMk/>
            <pc:sldMk cId="3171484495" sldId="265"/>
            <ac:spMk id="8" creationId="{00000000-0000-0000-0000-000000000000}"/>
          </ac:spMkLst>
        </pc:spChg>
        <pc:spChg chg="mod">
          <ac:chgData name="瑞 中野" userId="9be68b25455cd3dd" providerId="LiveId" clId="{48A62D3D-6D8C-490A-AF88-E59FEB5A2D5F}" dt="2026-09-10T04:27:44.295" v="32" actId="2711"/>
          <ac:spMkLst>
            <pc:docMk/>
            <pc:sldMk cId="3171484495" sldId="265"/>
            <ac:spMk id="11" creationId="{871A6B42-4E53-C82D-F901-530A824CE20A}"/>
          </ac:spMkLst>
        </pc:spChg>
      </pc:sldChg>
      <pc:sldChg chg="addSp delSp modSp mod modClrScheme chgLayout">
        <pc:chgData name="瑞 中野" userId="9be68b25455cd3dd" providerId="LiveId" clId="{48A62D3D-6D8C-490A-AF88-E59FEB5A2D5F}" dt="2026-09-10T04:50:18.168" v="224" actId="167"/>
        <pc:sldMkLst>
          <pc:docMk/>
          <pc:sldMk cId="3400295767" sldId="267"/>
        </pc:sldMkLst>
        <pc:spChg chg="mod">
          <ac:chgData name="瑞 中野" userId="9be68b25455cd3dd" providerId="LiveId" clId="{48A62D3D-6D8C-490A-AF88-E59FEB5A2D5F}" dt="2026-09-10T04:28:01.293" v="34" actId="27636"/>
          <ac:spMkLst>
            <pc:docMk/>
            <pc:sldMk cId="3400295767" sldId="267"/>
            <ac:spMk id="3" creationId="{E78265EE-2EB0-7451-0E74-96332F0353F8}"/>
          </ac:spMkLst>
        </pc:spChg>
        <pc:spChg chg="mod">
          <ac:chgData name="瑞 中野" userId="9be68b25455cd3dd" providerId="LiveId" clId="{48A62D3D-6D8C-490A-AF88-E59FEB5A2D5F}" dt="2026-09-10T04:28:01.293" v="34" actId="27636"/>
          <ac:spMkLst>
            <pc:docMk/>
            <pc:sldMk cId="3400295767" sldId="267"/>
            <ac:spMk id="6" creationId="{00000000-0000-0000-0000-000000000000}"/>
          </ac:spMkLst>
        </pc:spChg>
        <pc:spChg chg="mod">
          <ac:chgData name="瑞 中野" userId="9be68b25455cd3dd" providerId="LiveId" clId="{48A62D3D-6D8C-490A-AF88-E59FEB5A2D5F}" dt="2026-09-10T04:28:01.293" v="34" actId="27636"/>
          <ac:spMkLst>
            <pc:docMk/>
            <pc:sldMk cId="3400295767" sldId="267"/>
            <ac:spMk id="7" creationId="{00000000-0000-0000-0000-000000000000}"/>
          </ac:spMkLst>
        </pc:spChg>
        <pc:spChg chg="mod">
          <ac:chgData name="瑞 中野" userId="9be68b25455cd3dd" providerId="LiveId" clId="{48A62D3D-6D8C-490A-AF88-E59FEB5A2D5F}" dt="2026-09-10T04:50:15.392" v="222" actId="478"/>
          <ac:spMkLst>
            <pc:docMk/>
            <pc:sldMk cId="3400295767" sldId="267"/>
            <ac:spMk id="12" creationId="{00000000-0000-0000-0000-000000000000}"/>
          </ac:spMkLst>
        </pc:spChg>
        <pc:spChg chg="mod ord">
          <ac:chgData name="瑞 中野" userId="9be68b25455cd3dd" providerId="LiveId" clId="{48A62D3D-6D8C-490A-AF88-E59FEB5A2D5F}" dt="2026-09-10T04:28:01.293" v="34" actId="27636"/>
          <ac:spMkLst>
            <pc:docMk/>
            <pc:sldMk cId="3400295767" sldId="267"/>
            <ac:spMk id="1491970" creationId="{00000000-0000-0000-0000-000000000000}"/>
          </ac:spMkLst>
        </pc:spChg>
        <pc:grpChg chg="del mod">
          <ac:chgData name="瑞 中野" userId="9be68b25455cd3dd" providerId="LiveId" clId="{48A62D3D-6D8C-490A-AF88-E59FEB5A2D5F}" dt="2026-09-10T04:50:15.392" v="222" actId="478"/>
          <ac:grpSpMkLst>
            <pc:docMk/>
            <pc:sldMk cId="3400295767" sldId="267"/>
            <ac:grpSpMk id="10" creationId="{00000000-0000-0000-0000-000000000000}"/>
          </ac:grpSpMkLst>
        </pc:grpChg>
        <pc:picChg chg="add mod">
          <ac:chgData name="瑞 中野" userId="9be68b25455cd3dd" providerId="LiveId" clId="{48A62D3D-6D8C-490A-AF88-E59FEB5A2D5F}" dt="2026-09-10T04:50:18.168" v="224" actId="167"/>
          <ac:picMkLst>
            <pc:docMk/>
            <pc:sldMk cId="3400295767" sldId="267"/>
            <ac:picMk id="4" creationId="{C4F0A8AB-AAD7-ED1F-7A52-525D203F0F96}"/>
          </ac:picMkLst>
        </pc:picChg>
        <pc:picChg chg="mod">
          <ac:chgData name="瑞 中野" userId="9be68b25455cd3dd" providerId="LiveId" clId="{48A62D3D-6D8C-490A-AF88-E59FEB5A2D5F}" dt="2026-09-10T04:28:01.293" v="34" actId="27636"/>
          <ac:picMkLst>
            <pc:docMk/>
            <pc:sldMk cId="3400295767" sldId="267"/>
            <ac:picMk id="9" creationId="{08AE184C-49A5-9FBC-BE58-D090E3CA1F8B}"/>
          </ac:picMkLst>
        </pc:picChg>
        <pc:picChg chg="del mod">
          <ac:chgData name="瑞 中野" userId="9be68b25455cd3dd" providerId="LiveId" clId="{48A62D3D-6D8C-490A-AF88-E59FEB5A2D5F}" dt="2026-09-10T04:50:15.392" v="222" actId="478"/>
          <ac:picMkLst>
            <pc:docMk/>
            <pc:sldMk cId="3400295767" sldId="267"/>
            <ac:picMk id="11" creationId="{00000000-0000-0000-0000-000000000000}"/>
          </ac:picMkLst>
        </pc:picChg>
      </pc:sldChg>
      <pc:sldChg chg="addSp delSp modSp mod modClrScheme chgLayout">
        <pc:chgData name="瑞 中野" userId="9be68b25455cd3dd" providerId="LiveId" clId="{48A62D3D-6D8C-490A-AF88-E59FEB5A2D5F}" dt="2026-09-10T04:50:33.632" v="243" actId="1038"/>
        <pc:sldMkLst>
          <pc:docMk/>
          <pc:sldMk cId="524620096" sldId="270"/>
        </pc:sldMkLst>
        <pc:spChg chg="mod">
          <ac:chgData name="瑞 中野" userId="9be68b25455cd3dd" providerId="LiveId" clId="{48A62D3D-6D8C-490A-AF88-E59FEB5A2D5F}" dt="2026-09-10T04:28:50.005" v="36" actId="2711"/>
          <ac:spMkLst>
            <pc:docMk/>
            <pc:sldMk cId="524620096" sldId="270"/>
            <ac:spMk id="7" creationId="{00000000-0000-0000-0000-000000000000}"/>
          </ac:spMkLst>
        </pc:spChg>
        <pc:spChg chg="mod">
          <ac:chgData name="瑞 中野" userId="9be68b25455cd3dd" providerId="LiveId" clId="{48A62D3D-6D8C-490A-AF88-E59FEB5A2D5F}" dt="2026-09-10T04:29:04.633" v="40" actId="1076"/>
          <ac:spMkLst>
            <pc:docMk/>
            <pc:sldMk cId="524620096" sldId="270"/>
            <ac:spMk id="8" creationId="{00000000-0000-0000-0000-000000000000}"/>
          </ac:spMkLst>
        </pc:spChg>
        <pc:spChg chg="mod">
          <ac:chgData name="瑞 中野" userId="9be68b25455cd3dd" providerId="LiveId" clId="{48A62D3D-6D8C-490A-AF88-E59FEB5A2D5F}" dt="2026-09-10T04:28:50.005" v="36" actId="2711"/>
          <ac:spMkLst>
            <pc:docMk/>
            <pc:sldMk cId="524620096" sldId="270"/>
            <ac:spMk id="9" creationId="{00000000-0000-0000-0000-000000000000}"/>
          </ac:spMkLst>
        </pc:spChg>
        <pc:spChg chg="mod">
          <ac:chgData name="瑞 中野" userId="9be68b25455cd3dd" providerId="LiveId" clId="{48A62D3D-6D8C-490A-AF88-E59FEB5A2D5F}" dt="2026-09-10T04:28:50.005" v="36" actId="2711"/>
          <ac:spMkLst>
            <pc:docMk/>
            <pc:sldMk cId="524620096" sldId="270"/>
            <ac:spMk id="10" creationId="{00000000-0000-0000-0000-000000000000}"/>
          </ac:spMkLst>
        </pc:spChg>
        <pc:spChg chg="mod">
          <ac:chgData name="瑞 中野" userId="9be68b25455cd3dd" providerId="LiveId" clId="{48A62D3D-6D8C-490A-AF88-E59FEB5A2D5F}" dt="2026-09-10T04:28:50.005" v="36" actId="2711"/>
          <ac:spMkLst>
            <pc:docMk/>
            <pc:sldMk cId="524620096" sldId="270"/>
            <ac:spMk id="11" creationId="{43AFFE7F-BB20-8C60-217B-15845ED8AC7A}"/>
          </ac:spMkLst>
        </pc:spChg>
        <pc:spChg chg="mod">
          <ac:chgData name="瑞 中野" userId="9be68b25455cd3dd" providerId="LiveId" clId="{48A62D3D-6D8C-490A-AF88-E59FEB5A2D5F}" dt="2026-09-10T04:28:50.005" v="36" actId="2711"/>
          <ac:spMkLst>
            <pc:docMk/>
            <pc:sldMk cId="524620096" sldId="270"/>
            <ac:spMk id="12" creationId="{00000000-0000-0000-0000-000000000000}"/>
          </ac:spMkLst>
        </pc:spChg>
        <pc:spChg chg="mod">
          <ac:chgData name="瑞 中野" userId="9be68b25455cd3dd" providerId="LiveId" clId="{48A62D3D-6D8C-490A-AF88-E59FEB5A2D5F}" dt="2026-09-10T04:28:50.005" v="36" actId="2711"/>
          <ac:spMkLst>
            <pc:docMk/>
            <pc:sldMk cId="524620096" sldId="270"/>
            <ac:spMk id="22" creationId="{00000000-0000-0000-0000-000000000000}"/>
          </ac:spMkLst>
        </pc:spChg>
        <pc:spChg chg="mod">
          <ac:chgData name="瑞 中野" userId="9be68b25455cd3dd" providerId="LiveId" clId="{48A62D3D-6D8C-490A-AF88-E59FEB5A2D5F}" dt="2026-09-10T04:28:50.005" v="36" actId="2711"/>
          <ac:spMkLst>
            <pc:docMk/>
            <pc:sldMk cId="524620096" sldId="270"/>
            <ac:spMk id="23" creationId="{00000000-0000-0000-0000-000000000000}"/>
          </ac:spMkLst>
        </pc:spChg>
        <pc:spChg chg="mod">
          <ac:chgData name="瑞 中野" userId="9be68b25455cd3dd" providerId="LiveId" clId="{48A62D3D-6D8C-490A-AF88-E59FEB5A2D5F}" dt="2026-09-10T04:28:50.005" v="36" actId="2711"/>
          <ac:spMkLst>
            <pc:docMk/>
            <pc:sldMk cId="524620096" sldId="270"/>
            <ac:spMk id="27" creationId="{00000000-0000-0000-0000-000000000000}"/>
          </ac:spMkLst>
        </pc:spChg>
        <pc:spChg chg="mod">
          <ac:chgData name="瑞 中野" userId="9be68b25455cd3dd" providerId="LiveId" clId="{48A62D3D-6D8C-490A-AF88-E59FEB5A2D5F}" dt="2026-09-10T04:28:50.005" v="36" actId="2711"/>
          <ac:spMkLst>
            <pc:docMk/>
            <pc:sldMk cId="524620096" sldId="270"/>
            <ac:spMk id="28" creationId="{00000000-0000-0000-0000-000000000000}"/>
          </ac:spMkLst>
        </pc:spChg>
        <pc:spChg chg="mod">
          <ac:chgData name="瑞 中野" userId="9be68b25455cd3dd" providerId="LiveId" clId="{48A62D3D-6D8C-490A-AF88-E59FEB5A2D5F}" dt="2026-09-10T04:50:33.632" v="243" actId="1038"/>
          <ac:spMkLst>
            <pc:docMk/>
            <pc:sldMk cId="524620096" sldId="270"/>
            <ac:spMk id="38" creationId="{00000000-0000-0000-0000-000000000000}"/>
          </ac:spMkLst>
        </pc:spChg>
        <pc:grpChg chg="del mod">
          <ac:chgData name="瑞 中野" userId="9be68b25455cd3dd" providerId="LiveId" clId="{48A62D3D-6D8C-490A-AF88-E59FEB5A2D5F}" dt="2026-09-10T04:50:21.703" v="225" actId="478"/>
          <ac:grpSpMkLst>
            <pc:docMk/>
            <pc:sldMk cId="524620096" sldId="270"/>
            <ac:grpSpMk id="26" creationId="{00000000-0000-0000-0000-000000000000}"/>
          </ac:grpSpMkLst>
        </pc:grpChg>
        <pc:picChg chg="add mod">
          <ac:chgData name="瑞 中野" userId="9be68b25455cd3dd" providerId="LiveId" clId="{48A62D3D-6D8C-490A-AF88-E59FEB5A2D5F}" dt="2026-09-10T04:50:25.022" v="228" actId="167"/>
          <ac:picMkLst>
            <pc:docMk/>
            <pc:sldMk cId="524620096" sldId="270"/>
            <ac:picMk id="13" creationId="{9BF260F7-5FA9-BD32-93CC-6C44AF1DF047}"/>
          </ac:picMkLst>
        </pc:picChg>
        <pc:picChg chg="del mod">
          <ac:chgData name="瑞 中野" userId="9be68b25455cd3dd" providerId="LiveId" clId="{48A62D3D-6D8C-490A-AF88-E59FEB5A2D5F}" dt="2026-09-10T04:50:21.703" v="225" actId="478"/>
          <ac:picMkLst>
            <pc:docMk/>
            <pc:sldMk cId="524620096" sldId="270"/>
            <ac:picMk id="29" creationId="{00000000-0000-0000-0000-000000000000}"/>
          </ac:picMkLst>
        </pc:picChg>
      </pc:sldChg>
      <pc:sldChg chg="addSp delSp modSp mod">
        <pc:chgData name="瑞 中野" userId="9be68b25455cd3dd" providerId="LiveId" clId="{48A62D3D-6D8C-490A-AF88-E59FEB5A2D5F}" dt="2026-09-10T04:51:06.678" v="253" actId="1076"/>
        <pc:sldMkLst>
          <pc:docMk/>
          <pc:sldMk cId="3411731833" sldId="271"/>
        </pc:sldMkLst>
        <pc:spChg chg="mod">
          <ac:chgData name="瑞 中野" userId="9be68b25455cd3dd" providerId="LiveId" clId="{48A62D3D-6D8C-490A-AF88-E59FEB5A2D5F}" dt="2026-09-10T04:29:32.452" v="43" actId="2711"/>
          <ac:spMkLst>
            <pc:docMk/>
            <pc:sldMk cId="3411731833" sldId="271"/>
            <ac:spMk id="2" creationId="{00000000-0000-0000-0000-000000000000}"/>
          </ac:spMkLst>
        </pc:spChg>
        <pc:spChg chg="mod">
          <ac:chgData name="瑞 中野" userId="9be68b25455cd3dd" providerId="LiveId" clId="{48A62D3D-6D8C-490A-AF88-E59FEB5A2D5F}" dt="2026-09-10T04:29:32.452" v="43" actId="2711"/>
          <ac:spMkLst>
            <pc:docMk/>
            <pc:sldMk cId="3411731833" sldId="271"/>
            <ac:spMk id="7" creationId="{6E2589C7-C651-6F41-2867-DC022DBEEA21}"/>
          </ac:spMkLst>
        </pc:spChg>
        <pc:spChg chg="mod">
          <ac:chgData name="瑞 中野" userId="9be68b25455cd3dd" providerId="LiveId" clId="{48A62D3D-6D8C-490A-AF88-E59FEB5A2D5F}" dt="2026-09-10T04:51:06.678" v="253" actId="1076"/>
          <ac:spMkLst>
            <pc:docMk/>
            <pc:sldMk cId="3411731833" sldId="271"/>
            <ac:spMk id="54" creationId="{00000000-0000-0000-0000-000000000000}"/>
          </ac:spMkLst>
        </pc:spChg>
        <pc:spChg chg="mod">
          <ac:chgData name="瑞 中野" userId="9be68b25455cd3dd" providerId="LiveId" clId="{48A62D3D-6D8C-490A-AF88-E59FEB5A2D5F}" dt="2026-09-10T04:29:32.452" v="43" actId="2711"/>
          <ac:spMkLst>
            <pc:docMk/>
            <pc:sldMk cId="3411731833" sldId="271"/>
            <ac:spMk id="55" creationId="{00000000-0000-0000-0000-000000000000}"/>
          </ac:spMkLst>
        </pc:spChg>
        <pc:grpChg chg="del mod">
          <ac:chgData name="瑞 中野" userId="9be68b25455cd3dd" providerId="LiveId" clId="{48A62D3D-6D8C-490A-AF88-E59FEB5A2D5F}" dt="2026-09-10T04:50:39.209" v="244" actId="478"/>
          <ac:grpSpMkLst>
            <pc:docMk/>
            <pc:sldMk cId="3411731833" sldId="271"/>
            <ac:grpSpMk id="52" creationId="{00000000-0000-0000-0000-000000000000}"/>
          </ac:grpSpMkLst>
        </pc:grpChg>
        <pc:graphicFrameChg chg="mod modGraphic">
          <ac:chgData name="瑞 中野" userId="9be68b25455cd3dd" providerId="LiveId" clId="{48A62D3D-6D8C-490A-AF88-E59FEB5A2D5F}" dt="2026-09-10T04:38:40.036" v="156" actId="20577"/>
          <ac:graphicFrameMkLst>
            <pc:docMk/>
            <pc:sldMk cId="3411731833" sldId="271"/>
            <ac:graphicFrameMk id="56" creationId="{00000000-0000-0000-0000-000000000000}"/>
          </ac:graphicFrameMkLst>
        </pc:graphicFrameChg>
        <pc:picChg chg="add mod">
          <ac:chgData name="瑞 中野" userId="9be68b25455cd3dd" providerId="LiveId" clId="{48A62D3D-6D8C-490A-AF88-E59FEB5A2D5F}" dt="2026-09-10T04:50:44.742" v="247" actId="1076"/>
          <ac:picMkLst>
            <pc:docMk/>
            <pc:sldMk cId="3411731833" sldId="271"/>
            <ac:picMk id="4" creationId="{341851F4-FF78-0CC0-9D35-C5733C027D25}"/>
          </ac:picMkLst>
        </pc:picChg>
        <pc:picChg chg="mod">
          <ac:chgData name="瑞 中野" userId="9be68b25455cd3dd" providerId="LiveId" clId="{48A62D3D-6D8C-490A-AF88-E59FEB5A2D5F}" dt="2026-09-10T04:29:32.452" v="43" actId="2711"/>
          <ac:picMkLst>
            <pc:docMk/>
            <pc:sldMk cId="3411731833" sldId="271"/>
            <ac:picMk id="9" creationId="{B9B9CAD5-4344-1D8E-F321-0485D61532D5}"/>
          </ac:picMkLst>
        </pc:picChg>
        <pc:picChg chg="del mod">
          <ac:chgData name="瑞 中野" userId="9be68b25455cd3dd" providerId="LiveId" clId="{48A62D3D-6D8C-490A-AF88-E59FEB5A2D5F}" dt="2026-09-10T04:50:39.209" v="244" actId="478"/>
          <ac:picMkLst>
            <pc:docMk/>
            <pc:sldMk cId="3411731833" sldId="271"/>
            <ac:picMk id="53" creationId="{00000000-0000-0000-0000-000000000000}"/>
          </ac:picMkLst>
        </pc:picChg>
      </pc:sldChg>
      <pc:sldChg chg="addSp delSp modSp mod modClrScheme chgLayout">
        <pc:chgData name="瑞 中野" userId="9be68b25455cd3dd" providerId="LiveId" clId="{48A62D3D-6D8C-490A-AF88-E59FEB5A2D5F}" dt="2026-09-10T04:51:22.479" v="259" actId="1076"/>
        <pc:sldMkLst>
          <pc:docMk/>
          <pc:sldMk cId="2647074468" sldId="272"/>
        </pc:sldMkLst>
        <pc:spChg chg="mod ord">
          <ac:chgData name="瑞 中野" userId="9be68b25455cd3dd" providerId="LiveId" clId="{48A62D3D-6D8C-490A-AF88-E59FEB5A2D5F}" dt="2026-09-10T04:30:58.430" v="102" actId="2711"/>
          <ac:spMkLst>
            <pc:docMk/>
            <pc:sldMk cId="2647074468" sldId="272"/>
            <ac:spMk id="2" creationId="{00000000-0000-0000-0000-000000000000}"/>
          </ac:spMkLst>
        </pc:spChg>
        <pc:spChg chg="mod">
          <ac:chgData name="瑞 中野" userId="9be68b25455cd3dd" providerId="LiveId" clId="{48A62D3D-6D8C-490A-AF88-E59FEB5A2D5F}" dt="2026-09-10T04:30:58.430" v="102" actId="2711"/>
          <ac:spMkLst>
            <pc:docMk/>
            <pc:sldMk cId="2647074468" sldId="272"/>
            <ac:spMk id="4" creationId="{00000000-0000-0000-0000-000000000000}"/>
          </ac:spMkLst>
        </pc:spChg>
        <pc:spChg chg="mod">
          <ac:chgData name="瑞 中野" userId="9be68b25455cd3dd" providerId="LiveId" clId="{48A62D3D-6D8C-490A-AF88-E59FEB5A2D5F}" dt="2026-09-10T04:30:58.430" v="102" actId="2711"/>
          <ac:spMkLst>
            <pc:docMk/>
            <pc:sldMk cId="2647074468" sldId="272"/>
            <ac:spMk id="12" creationId="{00000000-0000-0000-0000-000000000000}"/>
          </ac:spMkLst>
        </pc:spChg>
        <pc:spChg chg="mod">
          <ac:chgData name="瑞 中野" userId="9be68b25455cd3dd" providerId="LiveId" clId="{48A62D3D-6D8C-490A-AF88-E59FEB5A2D5F}" dt="2026-09-10T04:30:58.430" v="102" actId="2711"/>
          <ac:spMkLst>
            <pc:docMk/>
            <pc:sldMk cId="2647074468" sldId="272"/>
            <ac:spMk id="13" creationId="{00000000-0000-0000-0000-000000000000}"/>
          </ac:spMkLst>
        </pc:spChg>
        <pc:spChg chg="mod">
          <ac:chgData name="瑞 中野" userId="9be68b25455cd3dd" providerId="LiveId" clId="{48A62D3D-6D8C-490A-AF88-E59FEB5A2D5F}" dt="2026-09-10T04:30:58.430" v="102" actId="2711"/>
          <ac:spMkLst>
            <pc:docMk/>
            <pc:sldMk cId="2647074468" sldId="272"/>
            <ac:spMk id="17" creationId="{00000000-0000-0000-0000-000000000000}"/>
          </ac:spMkLst>
        </pc:spChg>
        <pc:spChg chg="mod">
          <ac:chgData name="瑞 中野" userId="9be68b25455cd3dd" providerId="LiveId" clId="{48A62D3D-6D8C-490A-AF88-E59FEB5A2D5F}" dt="2026-09-10T04:30:58.430" v="102" actId="2711"/>
          <ac:spMkLst>
            <pc:docMk/>
            <pc:sldMk cId="2647074468" sldId="272"/>
            <ac:spMk id="19" creationId="{00000000-0000-0000-0000-000000000000}"/>
          </ac:spMkLst>
        </pc:spChg>
        <pc:spChg chg="mod">
          <ac:chgData name="瑞 中野" userId="9be68b25455cd3dd" providerId="LiveId" clId="{48A62D3D-6D8C-490A-AF88-E59FEB5A2D5F}" dt="2026-09-10T04:30:58.430" v="102" actId="2711"/>
          <ac:spMkLst>
            <pc:docMk/>
            <pc:sldMk cId="2647074468" sldId="272"/>
            <ac:spMk id="21" creationId="{00000000-0000-0000-0000-000000000000}"/>
          </ac:spMkLst>
        </pc:spChg>
        <pc:spChg chg="mod">
          <ac:chgData name="瑞 中野" userId="9be68b25455cd3dd" providerId="LiveId" clId="{48A62D3D-6D8C-490A-AF88-E59FEB5A2D5F}" dt="2026-09-10T04:30:58.430" v="102" actId="2711"/>
          <ac:spMkLst>
            <pc:docMk/>
            <pc:sldMk cId="2647074468" sldId="272"/>
            <ac:spMk id="22" creationId="{00000000-0000-0000-0000-000000000000}"/>
          </ac:spMkLst>
        </pc:spChg>
        <pc:spChg chg="mod">
          <ac:chgData name="瑞 中野" userId="9be68b25455cd3dd" providerId="LiveId" clId="{48A62D3D-6D8C-490A-AF88-E59FEB5A2D5F}" dt="2026-09-10T04:30:58.430" v="102" actId="2711"/>
          <ac:spMkLst>
            <pc:docMk/>
            <pc:sldMk cId="2647074468" sldId="272"/>
            <ac:spMk id="26" creationId="{00000000-0000-0000-0000-000000000000}"/>
          </ac:spMkLst>
        </pc:spChg>
        <pc:spChg chg="mod">
          <ac:chgData name="瑞 中野" userId="9be68b25455cd3dd" providerId="LiveId" clId="{48A62D3D-6D8C-490A-AF88-E59FEB5A2D5F}" dt="2026-09-10T04:30:58.430" v="102" actId="2711"/>
          <ac:spMkLst>
            <pc:docMk/>
            <pc:sldMk cId="2647074468" sldId="272"/>
            <ac:spMk id="28" creationId="{6F1EDFA9-D2F6-35B2-C6D7-7A1D575C8C10}"/>
          </ac:spMkLst>
        </pc:spChg>
        <pc:spChg chg="mod">
          <ac:chgData name="瑞 中野" userId="9be68b25455cd3dd" providerId="LiveId" clId="{48A62D3D-6D8C-490A-AF88-E59FEB5A2D5F}" dt="2026-09-10T04:51:22.479" v="259" actId="1076"/>
          <ac:spMkLst>
            <pc:docMk/>
            <pc:sldMk cId="2647074468" sldId="272"/>
            <ac:spMk id="35" creationId="{00000000-0000-0000-0000-000000000000}"/>
          </ac:spMkLst>
        </pc:spChg>
        <pc:grpChg chg="del mod">
          <ac:chgData name="瑞 中野" userId="9be68b25455cd3dd" providerId="LiveId" clId="{48A62D3D-6D8C-490A-AF88-E59FEB5A2D5F}" dt="2026-09-10T04:51:13.129" v="255" actId="478"/>
          <ac:grpSpMkLst>
            <pc:docMk/>
            <pc:sldMk cId="2647074468" sldId="272"/>
            <ac:grpSpMk id="32" creationId="{00000000-0000-0000-0000-000000000000}"/>
          </ac:grpSpMkLst>
        </pc:grpChg>
        <pc:picChg chg="add mod">
          <ac:chgData name="瑞 中野" userId="9be68b25455cd3dd" providerId="LiveId" clId="{48A62D3D-6D8C-490A-AF88-E59FEB5A2D5F}" dt="2026-09-10T04:51:17.043" v="258" actId="167"/>
          <ac:picMkLst>
            <pc:docMk/>
            <pc:sldMk cId="2647074468" sldId="272"/>
            <ac:picMk id="8" creationId="{5E823CE7-B07A-A774-9350-15C60753BF68}"/>
          </ac:picMkLst>
        </pc:picChg>
        <pc:picChg chg="del mod">
          <ac:chgData name="瑞 中野" userId="9be68b25455cd3dd" providerId="LiveId" clId="{48A62D3D-6D8C-490A-AF88-E59FEB5A2D5F}" dt="2026-09-10T04:51:13.129" v="255" actId="478"/>
          <ac:picMkLst>
            <pc:docMk/>
            <pc:sldMk cId="2647074468" sldId="272"/>
            <ac:picMk id="34" creationId="{00000000-0000-0000-0000-000000000000}"/>
          </ac:picMkLst>
        </pc:picChg>
      </pc:sldChg>
      <pc:sldChg chg="addSp delSp modSp mod modClrScheme chgLayout">
        <pc:chgData name="瑞 中野" userId="9be68b25455cd3dd" providerId="LiveId" clId="{48A62D3D-6D8C-490A-AF88-E59FEB5A2D5F}" dt="2026-09-10T04:51:48.791" v="267" actId="1076"/>
        <pc:sldMkLst>
          <pc:docMk/>
          <pc:sldMk cId="2195170563" sldId="273"/>
        </pc:sldMkLst>
        <pc:spChg chg="mod ord">
          <ac:chgData name="瑞 中野" userId="9be68b25455cd3dd" providerId="LiveId" clId="{48A62D3D-6D8C-490A-AF88-E59FEB5A2D5F}" dt="2026-09-10T04:31:30.535" v="104" actId="2711"/>
          <ac:spMkLst>
            <pc:docMk/>
            <pc:sldMk cId="2195170563" sldId="273"/>
            <ac:spMk id="2" creationId="{00000000-0000-0000-0000-000000000000}"/>
          </ac:spMkLst>
        </pc:spChg>
        <pc:spChg chg="mod ord">
          <ac:chgData name="瑞 中野" userId="9be68b25455cd3dd" providerId="LiveId" clId="{48A62D3D-6D8C-490A-AF88-E59FEB5A2D5F}" dt="2026-09-10T04:31:30.535" v="104" actId="2711"/>
          <ac:spMkLst>
            <pc:docMk/>
            <pc:sldMk cId="2195170563" sldId="273"/>
            <ac:spMk id="3" creationId="{00000000-0000-0000-0000-000000000000}"/>
          </ac:spMkLst>
        </pc:spChg>
        <pc:spChg chg="mod">
          <ac:chgData name="瑞 中野" userId="9be68b25455cd3dd" providerId="LiveId" clId="{48A62D3D-6D8C-490A-AF88-E59FEB5A2D5F}" dt="2026-09-10T04:51:48.791" v="267" actId="1076"/>
          <ac:spMkLst>
            <pc:docMk/>
            <pc:sldMk cId="2195170563" sldId="273"/>
            <ac:spMk id="7" creationId="{00000000-0000-0000-0000-000000000000}"/>
          </ac:spMkLst>
        </pc:spChg>
        <pc:spChg chg="mod">
          <ac:chgData name="瑞 中野" userId="9be68b25455cd3dd" providerId="LiveId" clId="{48A62D3D-6D8C-490A-AF88-E59FEB5A2D5F}" dt="2026-09-10T04:31:30.535" v="104" actId="2711"/>
          <ac:spMkLst>
            <pc:docMk/>
            <pc:sldMk cId="2195170563" sldId="273"/>
            <ac:spMk id="10" creationId="{A34F1A79-81F6-4EAC-14C3-73EBB0FAE68E}"/>
          </ac:spMkLst>
        </pc:spChg>
        <pc:grpChg chg="del mod">
          <ac:chgData name="瑞 中野" userId="9be68b25455cd3dd" providerId="LiveId" clId="{48A62D3D-6D8C-490A-AF88-E59FEB5A2D5F}" dt="2026-09-10T04:51:42.178" v="264" actId="478"/>
          <ac:grpSpMkLst>
            <pc:docMk/>
            <pc:sldMk cId="2195170563" sldId="273"/>
            <ac:grpSpMk id="5" creationId="{00000000-0000-0000-0000-000000000000}"/>
          </ac:grpSpMkLst>
        </pc:grpChg>
        <pc:picChg chg="del mod">
          <ac:chgData name="瑞 中野" userId="9be68b25455cd3dd" providerId="LiveId" clId="{48A62D3D-6D8C-490A-AF88-E59FEB5A2D5F}" dt="2026-09-10T04:51:42.178" v="264" actId="478"/>
          <ac:picMkLst>
            <pc:docMk/>
            <pc:sldMk cId="2195170563" sldId="273"/>
            <ac:picMk id="6" creationId="{00000000-0000-0000-0000-000000000000}"/>
          </ac:picMkLst>
        </pc:picChg>
        <pc:picChg chg="add mod">
          <ac:chgData name="瑞 中野" userId="9be68b25455cd3dd" providerId="LiveId" clId="{48A62D3D-6D8C-490A-AF88-E59FEB5A2D5F}" dt="2026-09-10T04:51:44.458" v="266" actId="167"/>
          <ac:picMkLst>
            <pc:docMk/>
            <pc:sldMk cId="2195170563" sldId="273"/>
            <ac:picMk id="8" creationId="{E2421B90-1483-A96D-6847-4DF5027C9FEA}"/>
          </ac:picMkLst>
        </pc:picChg>
        <pc:picChg chg="mod">
          <ac:chgData name="瑞 中野" userId="9be68b25455cd3dd" providerId="LiveId" clId="{48A62D3D-6D8C-490A-AF88-E59FEB5A2D5F}" dt="2026-09-10T04:31:30.535" v="104" actId="2711"/>
          <ac:picMkLst>
            <pc:docMk/>
            <pc:sldMk cId="2195170563" sldId="273"/>
            <ac:picMk id="12" creationId="{2157A91F-5BD0-8759-FDE5-8603B20C5BE6}"/>
          </ac:picMkLst>
        </pc:picChg>
      </pc:sldChg>
      <pc:sldChg chg="addSp delSp modSp mod modClrScheme chgLayout">
        <pc:chgData name="瑞 中野" userId="9be68b25455cd3dd" providerId="LiveId" clId="{48A62D3D-6D8C-490A-AF88-E59FEB5A2D5F}" dt="2026-09-10T04:52:10.384" v="277" actId="1076"/>
        <pc:sldMkLst>
          <pc:docMk/>
          <pc:sldMk cId="3217466402" sldId="276"/>
        </pc:sldMkLst>
        <pc:spChg chg="mod ord">
          <ac:chgData name="瑞 中野" userId="9be68b25455cd3dd" providerId="LiveId" clId="{48A62D3D-6D8C-490A-AF88-E59FEB5A2D5F}" dt="2026-09-10T04:31:37.625" v="105" actId="2711"/>
          <ac:spMkLst>
            <pc:docMk/>
            <pc:sldMk cId="3217466402" sldId="276"/>
            <ac:spMk id="2" creationId="{00000000-0000-0000-0000-000000000000}"/>
          </ac:spMkLst>
        </pc:spChg>
        <pc:spChg chg="mod">
          <ac:chgData name="瑞 中野" userId="9be68b25455cd3dd" providerId="LiveId" clId="{48A62D3D-6D8C-490A-AF88-E59FEB5A2D5F}" dt="2026-09-10T04:52:05.830" v="276" actId="1076"/>
          <ac:spMkLst>
            <pc:docMk/>
            <pc:sldMk cId="3217466402" sldId="276"/>
            <ac:spMk id="7" creationId="{4DB70A66-B097-4520-9AEC-9196846BDCCF}"/>
          </ac:spMkLst>
        </pc:spChg>
        <pc:spChg chg="mod">
          <ac:chgData name="瑞 中野" userId="9be68b25455cd3dd" providerId="LiveId" clId="{48A62D3D-6D8C-490A-AF88-E59FEB5A2D5F}" dt="2026-09-10T04:52:10.384" v="277" actId="1076"/>
          <ac:spMkLst>
            <pc:docMk/>
            <pc:sldMk cId="3217466402" sldId="276"/>
            <ac:spMk id="11" creationId="{00000000-0000-0000-0000-000000000000}"/>
          </ac:spMkLst>
        </pc:spChg>
        <pc:grpChg chg="add del mod">
          <ac:chgData name="瑞 中野" userId="9be68b25455cd3dd" providerId="LiveId" clId="{48A62D3D-6D8C-490A-AF88-E59FEB5A2D5F}" dt="2026-09-10T04:51:58.820" v="272" actId="478"/>
          <ac:grpSpMkLst>
            <pc:docMk/>
            <pc:sldMk cId="3217466402" sldId="276"/>
            <ac:grpSpMk id="9" creationId="{00000000-0000-0000-0000-000000000000}"/>
          </ac:grpSpMkLst>
        </pc:grpChg>
        <pc:graphicFrameChg chg="mod ord">
          <ac:chgData name="瑞 中野" userId="9be68b25455cd3dd" providerId="LiveId" clId="{48A62D3D-6D8C-490A-AF88-E59FEB5A2D5F}" dt="2026-09-10T04:31:37.625" v="105" actId="2711"/>
          <ac:graphicFrameMkLst>
            <pc:docMk/>
            <pc:sldMk cId="3217466402" sldId="276"/>
            <ac:graphicFrameMk id="6" creationId="{00000000-0000-0000-0000-000000000000}"/>
          </ac:graphicFrameMkLst>
        </pc:graphicFrameChg>
        <pc:picChg chg="add del">
          <ac:chgData name="瑞 中野" userId="9be68b25455cd3dd" providerId="LiveId" clId="{48A62D3D-6D8C-490A-AF88-E59FEB5A2D5F}" dt="2026-09-10T04:51:55.140" v="270" actId="22"/>
          <ac:picMkLst>
            <pc:docMk/>
            <pc:sldMk cId="3217466402" sldId="276"/>
            <ac:picMk id="4" creationId="{F31CAA7A-5650-CCE3-0F6A-BFEE367D0354}"/>
          </ac:picMkLst>
        </pc:picChg>
        <pc:picChg chg="add mod">
          <ac:chgData name="瑞 中野" userId="9be68b25455cd3dd" providerId="LiveId" clId="{48A62D3D-6D8C-490A-AF88-E59FEB5A2D5F}" dt="2026-09-10T04:52:01.620" v="274" actId="167"/>
          <ac:picMkLst>
            <pc:docMk/>
            <pc:sldMk cId="3217466402" sldId="276"/>
            <ac:picMk id="8" creationId="{CC5A402C-1203-BD3E-FA2B-E93739F69588}"/>
          </ac:picMkLst>
        </pc:picChg>
        <pc:picChg chg="del mod">
          <ac:chgData name="瑞 中野" userId="9be68b25455cd3dd" providerId="LiveId" clId="{48A62D3D-6D8C-490A-AF88-E59FEB5A2D5F}" dt="2026-09-10T04:51:58.820" v="272" actId="478"/>
          <ac:picMkLst>
            <pc:docMk/>
            <pc:sldMk cId="3217466402" sldId="276"/>
            <ac:picMk id="10" creationId="{00000000-0000-0000-0000-000000000000}"/>
          </ac:picMkLst>
        </pc:picChg>
        <pc:picChg chg="mod">
          <ac:chgData name="瑞 中野" userId="9be68b25455cd3dd" providerId="LiveId" clId="{48A62D3D-6D8C-490A-AF88-E59FEB5A2D5F}" dt="2026-09-10T04:31:37.625" v="105" actId="2711"/>
          <ac:picMkLst>
            <pc:docMk/>
            <pc:sldMk cId="3217466402" sldId="276"/>
            <ac:picMk id="12" creationId="{8B9668F5-46C5-317A-BAB6-06B806CE4A28}"/>
          </ac:picMkLst>
        </pc:picChg>
      </pc:sldChg>
      <pc:sldChg chg="addSp delSp modSp mod modClrScheme chgLayout">
        <pc:chgData name="瑞 中野" userId="9be68b25455cd3dd" providerId="LiveId" clId="{48A62D3D-6D8C-490A-AF88-E59FEB5A2D5F}" dt="2026-09-10T04:52:22.241" v="281" actId="1076"/>
        <pc:sldMkLst>
          <pc:docMk/>
          <pc:sldMk cId="476159339" sldId="277"/>
        </pc:sldMkLst>
        <pc:spChg chg="mod ord">
          <ac:chgData name="瑞 中野" userId="9be68b25455cd3dd" providerId="LiveId" clId="{48A62D3D-6D8C-490A-AF88-E59FEB5A2D5F}" dt="2026-09-10T04:31:47.769" v="106" actId="2711"/>
          <ac:spMkLst>
            <pc:docMk/>
            <pc:sldMk cId="476159339" sldId="277"/>
            <ac:spMk id="2" creationId="{00000000-0000-0000-0000-000000000000}"/>
          </ac:spMkLst>
        </pc:spChg>
        <pc:spChg chg="mod ord">
          <ac:chgData name="瑞 中野" userId="9be68b25455cd3dd" providerId="LiveId" clId="{48A62D3D-6D8C-490A-AF88-E59FEB5A2D5F}" dt="2026-09-10T04:31:47.769" v="106" actId="2711"/>
          <ac:spMkLst>
            <pc:docMk/>
            <pc:sldMk cId="476159339" sldId="277"/>
            <ac:spMk id="3" creationId="{00000000-0000-0000-0000-000000000000}"/>
          </ac:spMkLst>
        </pc:spChg>
        <pc:spChg chg="mod">
          <ac:chgData name="瑞 中野" userId="9be68b25455cd3dd" providerId="LiveId" clId="{48A62D3D-6D8C-490A-AF88-E59FEB5A2D5F}" dt="2026-09-10T04:52:22.241" v="281" actId="1076"/>
          <ac:spMkLst>
            <pc:docMk/>
            <pc:sldMk cId="476159339" sldId="277"/>
            <ac:spMk id="8" creationId="{00000000-0000-0000-0000-000000000000}"/>
          </ac:spMkLst>
        </pc:spChg>
        <pc:spChg chg="mod">
          <ac:chgData name="瑞 中野" userId="9be68b25455cd3dd" providerId="LiveId" clId="{48A62D3D-6D8C-490A-AF88-E59FEB5A2D5F}" dt="2026-09-10T04:31:47.769" v="106" actId="2711"/>
          <ac:spMkLst>
            <pc:docMk/>
            <pc:sldMk cId="476159339" sldId="277"/>
            <ac:spMk id="10" creationId="{F9C06407-B5B0-8727-F949-4C4A6DCAA697}"/>
          </ac:spMkLst>
        </pc:spChg>
        <pc:grpChg chg="del mod">
          <ac:chgData name="瑞 中野" userId="9be68b25455cd3dd" providerId="LiveId" clId="{48A62D3D-6D8C-490A-AF88-E59FEB5A2D5F}" dt="2026-09-10T04:52:14.211" v="278" actId="478"/>
          <ac:grpSpMkLst>
            <pc:docMk/>
            <pc:sldMk cId="476159339" sldId="277"/>
            <ac:grpSpMk id="6" creationId="{00000000-0000-0000-0000-000000000000}"/>
          </ac:grpSpMkLst>
        </pc:grpChg>
        <pc:picChg chg="add mod">
          <ac:chgData name="瑞 中野" userId="9be68b25455cd3dd" providerId="LiveId" clId="{48A62D3D-6D8C-490A-AF88-E59FEB5A2D5F}" dt="2026-09-10T04:52:17.238" v="280" actId="167"/>
          <ac:picMkLst>
            <pc:docMk/>
            <pc:sldMk cId="476159339" sldId="277"/>
            <ac:picMk id="5" creationId="{359BD160-1FF9-CF3A-9B3D-7003712F4E22}"/>
          </ac:picMkLst>
        </pc:picChg>
        <pc:picChg chg="del mod">
          <ac:chgData name="瑞 中野" userId="9be68b25455cd3dd" providerId="LiveId" clId="{48A62D3D-6D8C-490A-AF88-E59FEB5A2D5F}" dt="2026-09-10T04:52:14.211" v="278" actId="478"/>
          <ac:picMkLst>
            <pc:docMk/>
            <pc:sldMk cId="476159339" sldId="277"/>
            <ac:picMk id="7" creationId="{00000000-0000-0000-0000-000000000000}"/>
          </ac:picMkLst>
        </pc:picChg>
        <pc:picChg chg="mod">
          <ac:chgData name="瑞 中野" userId="9be68b25455cd3dd" providerId="LiveId" clId="{48A62D3D-6D8C-490A-AF88-E59FEB5A2D5F}" dt="2026-09-10T04:31:47.769" v="106" actId="2711"/>
          <ac:picMkLst>
            <pc:docMk/>
            <pc:sldMk cId="476159339" sldId="277"/>
            <ac:picMk id="12" creationId="{38221244-0640-DB52-53E7-E3D91E0E4CC1}"/>
          </ac:picMkLst>
        </pc:picChg>
      </pc:sldChg>
      <pc:sldChg chg="addSp delSp modSp mod">
        <pc:chgData name="瑞 中野" userId="9be68b25455cd3dd" providerId="LiveId" clId="{48A62D3D-6D8C-490A-AF88-E59FEB5A2D5F}" dt="2026-09-10T04:53:40.668" v="307" actId="1076"/>
        <pc:sldMkLst>
          <pc:docMk/>
          <pc:sldMk cId="2947195592" sldId="279"/>
        </pc:sldMkLst>
        <pc:spChg chg="mod">
          <ac:chgData name="瑞 中野" userId="9be68b25455cd3dd" providerId="LiveId" clId="{48A62D3D-6D8C-490A-AF88-E59FEB5A2D5F}" dt="2026-09-10T04:53:40.668" v="307" actId="1076"/>
          <ac:spMkLst>
            <pc:docMk/>
            <pc:sldMk cId="2947195592" sldId="279"/>
            <ac:spMk id="2" creationId="{00000000-0000-0000-0000-000000000000}"/>
          </ac:spMkLst>
        </pc:spChg>
        <pc:spChg chg="mod">
          <ac:chgData name="瑞 中野" userId="9be68b25455cd3dd" providerId="LiveId" clId="{48A62D3D-6D8C-490A-AF88-E59FEB5A2D5F}" dt="2026-09-10T04:53:36.555" v="306" actId="1076"/>
          <ac:spMkLst>
            <pc:docMk/>
            <pc:sldMk cId="2947195592" sldId="279"/>
            <ac:spMk id="7" creationId="{00000000-0000-0000-0000-000000000000}"/>
          </ac:spMkLst>
        </pc:spChg>
        <pc:spChg chg="mod">
          <ac:chgData name="瑞 中野" userId="9be68b25455cd3dd" providerId="LiveId" clId="{48A62D3D-6D8C-490A-AF88-E59FEB5A2D5F}" dt="2026-09-10T04:32:39.417" v="110" actId="2711"/>
          <ac:spMkLst>
            <pc:docMk/>
            <pc:sldMk cId="2947195592" sldId="279"/>
            <ac:spMk id="8" creationId="{A5E80452-CA2D-1A66-4C89-C6E4013DEDD5}"/>
          </ac:spMkLst>
        </pc:spChg>
        <pc:spChg chg="mod">
          <ac:chgData name="瑞 中野" userId="9be68b25455cd3dd" providerId="LiveId" clId="{48A62D3D-6D8C-490A-AF88-E59FEB5A2D5F}" dt="2026-09-10T04:32:39.417" v="110" actId="2711"/>
          <ac:spMkLst>
            <pc:docMk/>
            <pc:sldMk cId="2947195592" sldId="279"/>
            <ac:spMk id="10" creationId="{99DF9259-1F0C-3532-EA64-E138048033A4}"/>
          </ac:spMkLst>
        </pc:spChg>
        <pc:grpChg chg="del mod">
          <ac:chgData name="瑞 中野" userId="9be68b25455cd3dd" providerId="LiveId" clId="{48A62D3D-6D8C-490A-AF88-E59FEB5A2D5F}" dt="2026-09-10T04:53:22.214" v="301" actId="478"/>
          <ac:grpSpMkLst>
            <pc:docMk/>
            <pc:sldMk cId="2947195592" sldId="279"/>
            <ac:grpSpMk id="5" creationId="{00000000-0000-0000-0000-000000000000}"/>
          </ac:grpSpMkLst>
        </pc:grpChg>
        <pc:graphicFrameChg chg="mod">
          <ac:chgData name="瑞 中野" userId="9be68b25455cd3dd" providerId="LiveId" clId="{48A62D3D-6D8C-490A-AF88-E59FEB5A2D5F}" dt="2026-09-10T04:32:39.417" v="110" actId="2711"/>
          <ac:graphicFrameMkLst>
            <pc:docMk/>
            <pc:sldMk cId="2947195592" sldId="279"/>
            <ac:graphicFrameMk id="4" creationId="{00000000-0000-0000-0000-000000000000}"/>
          </ac:graphicFrameMkLst>
        </pc:graphicFrameChg>
        <pc:picChg chg="del mod">
          <ac:chgData name="瑞 中野" userId="9be68b25455cd3dd" providerId="LiveId" clId="{48A62D3D-6D8C-490A-AF88-E59FEB5A2D5F}" dt="2026-09-10T04:53:22.214" v="301" actId="478"/>
          <ac:picMkLst>
            <pc:docMk/>
            <pc:sldMk cId="2947195592" sldId="279"/>
            <ac:picMk id="6" creationId="{00000000-0000-0000-0000-000000000000}"/>
          </ac:picMkLst>
        </pc:picChg>
        <pc:picChg chg="add mod">
          <ac:chgData name="瑞 中野" userId="9be68b25455cd3dd" providerId="LiveId" clId="{48A62D3D-6D8C-490A-AF88-E59FEB5A2D5F}" dt="2026-09-10T04:53:32.522" v="305" actId="1076"/>
          <ac:picMkLst>
            <pc:docMk/>
            <pc:sldMk cId="2947195592" sldId="279"/>
            <ac:picMk id="9" creationId="{86802F74-AC71-20E8-F807-5D70F5E31C0D}"/>
          </ac:picMkLst>
        </pc:picChg>
        <pc:picChg chg="mod">
          <ac:chgData name="瑞 中野" userId="9be68b25455cd3dd" providerId="LiveId" clId="{48A62D3D-6D8C-490A-AF88-E59FEB5A2D5F}" dt="2026-09-10T04:32:39.417" v="110" actId="2711"/>
          <ac:picMkLst>
            <pc:docMk/>
            <pc:sldMk cId="2947195592" sldId="279"/>
            <ac:picMk id="12" creationId="{A69E371D-4519-45BA-3321-6270A8098803}"/>
          </ac:picMkLst>
        </pc:picChg>
      </pc:sldChg>
      <pc:sldChg chg="addSp delSp modSp mod">
        <pc:chgData name="瑞 中野" userId="9be68b25455cd3dd" providerId="LiveId" clId="{48A62D3D-6D8C-490A-AF88-E59FEB5A2D5F}" dt="2026-09-10T04:53:56.339" v="312" actId="1076"/>
        <pc:sldMkLst>
          <pc:docMk/>
          <pc:sldMk cId="40550283" sldId="281"/>
        </pc:sldMkLst>
        <pc:spChg chg="mod">
          <ac:chgData name="瑞 中野" userId="9be68b25455cd3dd" providerId="LiveId" clId="{48A62D3D-6D8C-490A-AF88-E59FEB5A2D5F}" dt="2026-09-10T04:53:56.339" v="312" actId="1076"/>
          <ac:spMkLst>
            <pc:docMk/>
            <pc:sldMk cId="40550283" sldId="281"/>
            <ac:spMk id="10" creationId="{00000000-0000-0000-0000-000000000000}"/>
          </ac:spMkLst>
        </pc:spChg>
        <pc:grpChg chg="del mod">
          <ac:chgData name="瑞 中野" userId="9be68b25455cd3dd" providerId="LiveId" clId="{48A62D3D-6D8C-490A-AF88-E59FEB5A2D5F}" dt="2026-09-10T04:53:47.222" v="308" actId="478"/>
          <ac:grpSpMkLst>
            <pc:docMk/>
            <pc:sldMk cId="40550283" sldId="281"/>
            <ac:grpSpMk id="8" creationId="{00000000-0000-0000-0000-000000000000}"/>
          </ac:grpSpMkLst>
        </pc:grpChg>
        <pc:picChg chg="add mod">
          <ac:chgData name="瑞 中野" userId="9be68b25455cd3dd" providerId="LiveId" clId="{48A62D3D-6D8C-490A-AF88-E59FEB5A2D5F}" dt="2026-09-10T04:53:52.596" v="311" actId="1076"/>
          <ac:picMkLst>
            <pc:docMk/>
            <pc:sldMk cId="40550283" sldId="281"/>
            <ac:picMk id="6" creationId="{00C441EF-FE39-C185-80D0-F6F2CEAEFFC0}"/>
          </ac:picMkLst>
        </pc:picChg>
        <pc:picChg chg="del mod">
          <ac:chgData name="瑞 中野" userId="9be68b25455cd3dd" providerId="LiveId" clId="{48A62D3D-6D8C-490A-AF88-E59FEB5A2D5F}" dt="2026-09-10T04:53:47.222" v="308" actId="478"/>
          <ac:picMkLst>
            <pc:docMk/>
            <pc:sldMk cId="40550283" sldId="281"/>
            <ac:picMk id="9" creationId="{00000000-0000-0000-0000-000000000000}"/>
          </ac:picMkLst>
        </pc:picChg>
      </pc:sldChg>
      <pc:sldChg chg="modSp mod">
        <pc:chgData name="瑞 中野" userId="9be68b25455cd3dd" providerId="LiveId" clId="{48A62D3D-6D8C-490A-AF88-E59FEB5A2D5F}" dt="2026-09-10T04:33:16.673" v="114" actId="2711"/>
        <pc:sldMkLst>
          <pc:docMk/>
          <pc:sldMk cId="2065784352" sldId="284"/>
        </pc:sldMkLst>
        <pc:spChg chg="mod">
          <ac:chgData name="瑞 中野" userId="9be68b25455cd3dd" providerId="LiveId" clId="{48A62D3D-6D8C-490A-AF88-E59FEB5A2D5F}" dt="2026-09-10T04:33:16.673" v="114" actId="2711"/>
          <ac:spMkLst>
            <pc:docMk/>
            <pc:sldMk cId="2065784352" sldId="284"/>
            <ac:spMk id="8" creationId="{00000000-0000-0000-0000-000000000000}"/>
          </ac:spMkLst>
        </pc:spChg>
        <pc:spChg chg="mod">
          <ac:chgData name="瑞 中野" userId="9be68b25455cd3dd" providerId="LiveId" clId="{48A62D3D-6D8C-490A-AF88-E59FEB5A2D5F}" dt="2026-09-10T04:33:16.673" v="114" actId="2711"/>
          <ac:spMkLst>
            <pc:docMk/>
            <pc:sldMk cId="2065784352" sldId="284"/>
            <ac:spMk id="9" creationId="{3035A06B-B2E3-6C35-42F3-E2916C3962B1}"/>
          </ac:spMkLst>
        </pc:spChg>
      </pc:sldChg>
      <pc:sldChg chg="addSp delSp modSp mod">
        <pc:chgData name="瑞 中野" userId="9be68b25455cd3dd" providerId="LiveId" clId="{48A62D3D-6D8C-490A-AF88-E59FEB5A2D5F}" dt="2026-09-10T04:55:23.135" v="347" actId="1076"/>
        <pc:sldMkLst>
          <pc:docMk/>
          <pc:sldMk cId="3450740186" sldId="286"/>
        </pc:sldMkLst>
        <pc:spChg chg="mod">
          <ac:chgData name="瑞 中野" userId="9be68b25455cd3dd" providerId="LiveId" clId="{48A62D3D-6D8C-490A-AF88-E59FEB5A2D5F}" dt="2026-09-10T04:33:37.589" v="116" actId="2711"/>
          <ac:spMkLst>
            <pc:docMk/>
            <pc:sldMk cId="3450740186" sldId="286"/>
            <ac:spMk id="2" creationId="{00000000-0000-0000-0000-000000000000}"/>
          </ac:spMkLst>
        </pc:spChg>
        <pc:spChg chg="mod">
          <ac:chgData name="瑞 中野" userId="9be68b25455cd3dd" providerId="LiveId" clId="{48A62D3D-6D8C-490A-AF88-E59FEB5A2D5F}" dt="2026-09-10T04:55:23.135" v="347" actId="1076"/>
          <ac:spMkLst>
            <pc:docMk/>
            <pc:sldMk cId="3450740186" sldId="286"/>
            <ac:spMk id="6" creationId="{00000000-0000-0000-0000-000000000000}"/>
          </ac:spMkLst>
        </pc:spChg>
        <pc:spChg chg="mod">
          <ac:chgData name="瑞 中野" userId="9be68b25455cd3dd" providerId="LiveId" clId="{48A62D3D-6D8C-490A-AF88-E59FEB5A2D5F}" dt="2026-09-10T04:33:37.589" v="116" actId="2711"/>
          <ac:spMkLst>
            <pc:docMk/>
            <pc:sldMk cId="3450740186" sldId="286"/>
            <ac:spMk id="8" creationId="{00000000-0000-0000-0000-000000000000}"/>
          </ac:spMkLst>
        </pc:spChg>
        <pc:spChg chg="mod">
          <ac:chgData name="瑞 中野" userId="9be68b25455cd3dd" providerId="LiveId" clId="{48A62D3D-6D8C-490A-AF88-E59FEB5A2D5F}" dt="2026-09-10T04:33:37.589" v="116" actId="2711"/>
          <ac:spMkLst>
            <pc:docMk/>
            <pc:sldMk cId="3450740186" sldId="286"/>
            <ac:spMk id="9" creationId="{0F2D58CC-A359-26C9-DF97-659A4EBD35EB}"/>
          </ac:spMkLst>
        </pc:spChg>
        <pc:grpChg chg="add del mod">
          <ac:chgData name="瑞 中野" userId="9be68b25455cd3dd" providerId="LiveId" clId="{48A62D3D-6D8C-490A-AF88-E59FEB5A2D5F}" dt="2026-09-10T04:55:11.985" v="345" actId="478"/>
          <ac:grpSpMkLst>
            <pc:docMk/>
            <pc:sldMk cId="3450740186" sldId="286"/>
            <ac:grpSpMk id="4" creationId="{00000000-0000-0000-0000-000000000000}"/>
          </ac:grpSpMkLst>
        </pc:grpChg>
        <pc:picChg chg="del mod">
          <ac:chgData name="瑞 中野" userId="9be68b25455cd3dd" providerId="LiveId" clId="{48A62D3D-6D8C-490A-AF88-E59FEB5A2D5F}" dt="2026-09-10T04:55:11.985" v="345" actId="478"/>
          <ac:picMkLst>
            <pc:docMk/>
            <pc:sldMk cId="3450740186" sldId="286"/>
            <ac:picMk id="5" creationId="{00000000-0000-0000-0000-000000000000}"/>
          </ac:picMkLst>
        </pc:picChg>
        <pc:picChg chg="mod">
          <ac:chgData name="瑞 中野" userId="9be68b25455cd3dd" providerId="LiveId" clId="{48A62D3D-6D8C-490A-AF88-E59FEB5A2D5F}" dt="2026-09-10T04:33:37.589" v="116" actId="2711"/>
          <ac:picMkLst>
            <pc:docMk/>
            <pc:sldMk cId="3450740186" sldId="286"/>
            <ac:picMk id="7" creationId="{00000000-0000-0000-0000-000000000000}"/>
          </ac:picMkLst>
        </pc:picChg>
        <pc:picChg chg="add mod">
          <ac:chgData name="瑞 中野" userId="9be68b25455cd3dd" providerId="LiveId" clId="{48A62D3D-6D8C-490A-AF88-E59FEB5A2D5F}" dt="2026-09-10T04:55:18.578" v="346" actId="167"/>
          <ac:picMkLst>
            <pc:docMk/>
            <pc:sldMk cId="3450740186" sldId="286"/>
            <ac:picMk id="10" creationId="{D09EBA02-0CE7-63F8-F9A6-AEFC50D859E5}"/>
          </ac:picMkLst>
        </pc:picChg>
      </pc:sldChg>
      <pc:sldChg chg="addSp delSp modSp mod">
        <pc:chgData name="瑞 中野" userId="9be68b25455cd3dd" providerId="LiveId" clId="{48A62D3D-6D8C-490A-AF88-E59FEB5A2D5F}" dt="2026-09-10T04:53:13.043" v="300" actId="1076"/>
        <pc:sldMkLst>
          <pc:docMk/>
          <pc:sldMk cId="402069354" sldId="287"/>
        </pc:sldMkLst>
        <pc:spChg chg="mod">
          <ac:chgData name="瑞 中野" userId="9be68b25455cd3dd" providerId="LiveId" clId="{48A62D3D-6D8C-490A-AF88-E59FEB5A2D5F}" dt="2026-09-10T04:32:17.067" v="108" actId="2711"/>
          <ac:spMkLst>
            <pc:docMk/>
            <pc:sldMk cId="402069354" sldId="287"/>
            <ac:spMk id="2" creationId="{00000000-0000-0000-0000-000000000000}"/>
          </ac:spMkLst>
        </pc:spChg>
        <pc:spChg chg="mod">
          <ac:chgData name="瑞 中野" userId="9be68b25455cd3dd" providerId="LiveId" clId="{48A62D3D-6D8C-490A-AF88-E59FEB5A2D5F}" dt="2026-09-10T04:32:17.067" v="108" actId="2711"/>
          <ac:spMkLst>
            <pc:docMk/>
            <pc:sldMk cId="402069354" sldId="287"/>
            <ac:spMk id="3" creationId="{00000000-0000-0000-0000-000000000000}"/>
          </ac:spMkLst>
        </pc:spChg>
        <pc:spChg chg="mod">
          <ac:chgData name="瑞 中野" userId="9be68b25455cd3dd" providerId="LiveId" clId="{48A62D3D-6D8C-490A-AF88-E59FEB5A2D5F}" dt="2026-09-10T04:53:13.043" v="300" actId="1076"/>
          <ac:spMkLst>
            <pc:docMk/>
            <pc:sldMk cId="402069354" sldId="287"/>
            <ac:spMk id="6" creationId="{00000000-0000-0000-0000-000000000000}"/>
          </ac:spMkLst>
        </pc:spChg>
        <pc:spChg chg="mod">
          <ac:chgData name="瑞 中野" userId="9be68b25455cd3dd" providerId="LiveId" clId="{48A62D3D-6D8C-490A-AF88-E59FEB5A2D5F}" dt="2026-09-10T04:32:17.067" v="108" actId="2711"/>
          <ac:spMkLst>
            <pc:docMk/>
            <pc:sldMk cId="402069354" sldId="287"/>
            <ac:spMk id="8" creationId="{C3896788-139B-5EA3-C139-5F2A331725A4}"/>
          </ac:spMkLst>
        </pc:spChg>
        <pc:grpChg chg="del mod">
          <ac:chgData name="瑞 中野" userId="9be68b25455cd3dd" providerId="LiveId" clId="{48A62D3D-6D8C-490A-AF88-E59FEB5A2D5F}" dt="2026-09-10T04:53:01.492" v="295" actId="478"/>
          <ac:grpSpMkLst>
            <pc:docMk/>
            <pc:sldMk cId="402069354" sldId="287"/>
            <ac:grpSpMk id="4" creationId="{00000000-0000-0000-0000-000000000000}"/>
          </ac:grpSpMkLst>
        </pc:grpChg>
        <pc:picChg chg="del mod">
          <ac:chgData name="瑞 中野" userId="9be68b25455cd3dd" providerId="LiveId" clId="{48A62D3D-6D8C-490A-AF88-E59FEB5A2D5F}" dt="2026-09-10T04:53:01.492" v="295" actId="478"/>
          <ac:picMkLst>
            <pc:docMk/>
            <pc:sldMk cId="402069354" sldId="287"/>
            <ac:picMk id="5" creationId="{00000000-0000-0000-0000-000000000000}"/>
          </ac:picMkLst>
        </pc:picChg>
        <pc:picChg chg="add mod">
          <ac:chgData name="瑞 中野" userId="9be68b25455cd3dd" providerId="LiveId" clId="{48A62D3D-6D8C-490A-AF88-E59FEB5A2D5F}" dt="2026-09-10T04:53:08.962" v="299" actId="1076"/>
          <ac:picMkLst>
            <pc:docMk/>
            <pc:sldMk cId="402069354" sldId="287"/>
            <ac:picMk id="9" creationId="{5934ED56-C93E-E957-8D16-BA9BC6EF5795}"/>
          </ac:picMkLst>
        </pc:picChg>
        <pc:picChg chg="mod">
          <ac:chgData name="瑞 中野" userId="9be68b25455cd3dd" providerId="LiveId" clId="{48A62D3D-6D8C-490A-AF88-E59FEB5A2D5F}" dt="2026-09-10T04:32:17.067" v="108" actId="2711"/>
          <ac:picMkLst>
            <pc:docMk/>
            <pc:sldMk cId="402069354" sldId="287"/>
            <ac:picMk id="10" creationId="{661ADFA0-994B-C1FA-C008-D7376EA3BFE9}"/>
          </ac:picMkLst>
        </pc:picChg>
      </pc:sldChg>
      <pc:sldChg chg="addSp delSp modSp mod modClrScheme chgLayout">
        <pc:chgData name="瑞 中野" userId="9be68b25455cd3dd" providerId="LiveId" clId="{48A62D3D-6D8C-490A-AF88-E59FEB5A2D5F}" dt="2026-09-10T04:54:35.284" v="330" actId="1076"/>
        <pc:sldMkLst>
          <pc:docMk/>
          <pc:sldMk cId="289167241" sldId="291"/>
        </pc:sldMkLst>
        <pc:spChg chg="mod ord">
          <ac:chgData name="瑞 中野" userId="9be68b25455cd3dd" providerId="LiveId" clId="{48A62D3D-6D8C-490A-AF88-E59FEB5A2D5F}" dt="2026-09-10T04:33:28.642" v="115" actId="2711"/>
          <ac:spMkLst>
            <pc:docMk/>
            <pc:sldMk cId="289167241" sldId="291"/>
            <ac:spMk id="2" creationId="{00000000-0000-0000-0000-000000000000}"/>
          </ac:spMkLst>
        </pc:spChg>
        <pc:spChg chg="mod ord">
          <ac:chgData name="瑞 中野" userId="9be68b25455cd3dd" providerId="LiveId" clId="{48A62D3D-6D8C-490A-AF88-E59FEB5A2D5F}" dt="2026-09-10T04:33:28.642" v="115" actId="2711"/>
          <ac:spMkLst>
            <pc:docMk/>
            <pc:sldMk cId="289167241" sldId="291"/>
            <ac:spMk id="3" creationId="{00000000-0000-0000-0000-000000000000}"/>
          </ac:spMkLst>
        </pc:spChg>
        <pc:spChg chg="mod">
          <ac:chgData name="瑞 中野" userId="9be68b25455cd3dd" providerId="LiveId" clId="{48A62D3D-6D8C-490A-AF88-E59FEB5A2D5F}" dt="2026-09-10T04:54:35.284" v="330" actId="1076"/>
          <ac:spMkLst>
            <pc:docMk/>
            <pc:sldMk cId="289167241" sldId="291"/>
            <ac:spMk id="7" creationId="{00000000-0000-0000-0000-000000000000}"/>
          </ac:spMkLst>
        </pc:spChg>
        <pc:spChg chg="mod">
          <ac:chgData name="瑞 中野" userId="9be68b25455cd3dd" providerId="LiveId" clId="{48A62D3D-6D8C-490A-AF88-E59FEB5A2D5F}" dt="2026-09-10T04:33:28.642" v="115" actId="2711"/>
          <ac:spMkLst>
            <pc:docMk/>
            <pc:sldMk cId="289167241" sldId="291"/>
            <ac:spMk id="8" creationId="{42849AA2-F254-2E32-E074-DD76775FC844}"/>
          </ac:spMkLst>
        </pc:spChg>
        <pc:grpChg chg="add del mod">
          <ac:chgData name="瑞 中野" userId="9be68b25455cd3dd" providerId="LiveId" clId="{48A62D3D-6D8C-490A-AF88-E59FEB5A2D5F}" dt="2026-09-10T04:54:29.927" v="327" actId="478"/>
          <ac:grpSpMkLst>
            <pc:docMk/>
            <pc:sldMk cId="289167241" sldId="291"/>
            <ac:grpSpMk id="5" creationId="{00000000-0000-0000-0000-000000000000}"/>
          </ac:grpSpMkLst>
        </pc:grpChg>
        <pc:picChg chg="del mod">
          <ac:chgData name="瑞 中野" userId="9be68b25455cd3dd" providerId="LiveId" clId="{48A62D3D-6D8C-490A-AF88-E59FEB5A2D5F}" dt="2026-09-10T04:54:29.927" v="327" actId="478"/>
          <ac:picMkLst>
            <pc:docMk/>
            <pc:sldMk cId="289167241" sldId="291"/>
            <ac:picMk id="6" creationId="{00000000-0000-0000-0000-000000000000}"/>
          </ac:picMkLst>
        </pc:picChg>
        <pc:picChg chg="add del">
          <ac:chgData name="瑞 中野" userId="9be68b25455cd3dd" providerId="LiveId" clId="{48A62D3D-6D8C-490A-AF88-E59FEB5A2D5F}" dt="2026-09-10T04:54:27.650" v="325" actId="22"/>
          <ac:picMkLst>
            <pc:docMk/>
            <pc:sldMk cId="289167241" sldId="291"/>
            <ac:picMk id="9" creationId="{4816539B-2D0F-976C-8202-95B2F52FAD19}"/>
          </ac:picMkLst>
        </pc:picChg>
        <pc:picChg chg="add mod">
          <ac:chgData name="瑞 中野" userId="9be68b25455cd3dd" providerId="LiveId" clId="{48A62D3D-6D8C-490A-AF88-E59FEB5A2D5F}" dt="2026-09-10T04:54:32.263" v="329" actId="167"/>
          <ac:picMkLst>
            <pc:docMk/>
            <pc:sldMk cId="289167241" sldId="291"/>
            <ac:picMk id="11" creationId="{400F4DCA-A0B1-600A-EDD2-6A7C6A928D7D}"/>
          </ac:picMkLst>
        </pc:picChg>
      </pc:sldChg>
      <pc:sldChg chg="modSp mod">
        <pc:chgData name="瑞 中野" userId="9be68b25455cd3dd" providerId="LiveId" clId="{48A62D3D-6D8C-490A-AF88-E59FEB5A2D5F}" dt="2026-09-10T04:34:04.283" v="121" actId="2711"/>
        <pc:sldMkLst>
          <pc:docMk/>
          <pc:sldMk cId="1941773424" sldId="292"/>
        </pc:sldMkLst>
        <pc:spChg chg="mod">
          <ac:chgData name="瑞 中野" userId="9be68b25455cd3dd" providerId="LiveId" clId="{48A62D3D-6D8C-490A-AF88-E59FEB5A2D5F}" dt="2026-09-10T04:34:04.283" v="121" actId="2711"/>
          <ac:spMkLst>
            <pc:docMk/>
            <pc:sldMk cId="1941773424" sldId="292"/>
            <ac:spMk id="2" creationId="{00000000-0000-0000-0000-000000000000}"/>
          </ac:spMkLst>
        </pc:spChg>
        <pc:spChg chg="mod">
          <ac:chgData name="瑞 中野" userId="9be68b25455cd3dd" providerId="LiveId" clId="{48A62D3D-6D8C-490A-AF88-E59FEB5A2D5F}" dt="2026-09-10T04:34:04.283" v="121" actId="2711"/>
          <ac:spMkLst>
            <pc:docMk/>
            <pc:sldMk cId="1941773424" sldId="292"/>
            <ac:spMk id="9" creationId="{B509B682-B2F4-4558-88CD-0849CB731B7B}"/>
          </ac:spMkLst>
        </pc:spChg>
      </pc:sldChg>
      <pc:sldChg chg="addSp delSp modSp mod modClrScheme chgLayout">
        <pc:chgData name="瑞 中野" userId="9be68b25455cd3dd" providerId="LiveId" clId="{48A62D3D-6D8C-490A-AF88-E59FEB5A2D5F}" dt="2026-09-10T04:56:47.339" v="380" actId="1036"/>
        <pc:sldMkLst>
          <pc:docMk/>
          <pc:sldMk cId="3912239449" sldId="296"/>
        </pc:sldMkLst>
        <pc:spChg chg="mod ord">
          <ac:chgData name="瑞 中野" userId="9be68b25455cd3dd" providerId="LiveId" clId="{48A62D3D-6D8C-490A-AF88-E59FEB5A2D5F}" dt="2026-09-10T04:34:31.523" v="125" actId="2711"/>
          <ac:spMkLst>
            <pc:docMk/>
            <pc:sldMk cId="3912239449" sldId="296"/>
            <ac:spMk id="2" creationId="{00000000-0000-0000-0000-000000000000}"/>
          </ac:spMkLst>
        </pc:spChg>
        <pc:spChg chg="mod">
          <ac:chgData name="瑞 中野" userId="9be68b25455cd3dd" providerId="LiveId" clId="{48A62D3D-6D8C-490A-AF88-E59FEB5A2D5F}" dt="2026-09-10T04:56:47.339" v="380" actId="1036"/>
          <ac:spMkLst>
            <pc:docMk/>
            <pc:sldMk cId="3912239449" sldId="296"/>
            <ac:spMk id="7" creationId="{00000000-0000-0000-0000-000000000000}"/>
          </ac:spMkLst>
        </pc:spChg>
        <pc:spChg chg="mod">
          <ac:chgData name="瑞 中野" userId="9be68b25455cd3dd" providerId="LiveId" clId="{48A62D3D-6D8C-490A-AF88-E59FEB5A2D5F}" dt="2026-09-10T04:34:31.523" v="125" actId="2711"/>
          <ac:spMkLst>
            <pc:docMk/>
            <pc:sldMk cId="3912239449" sldId="296"/>
            <ac:spMk id="9" creationId="{7642238F-7A4F-EAEA-962E-7FB85513A793}"/>
          </ac:spMkLst>
        </pc:spChg>
        <pc:grpChg chg="add del mod">
          <ac:chgData name="瑞 中野" userId="9be68b25455cd3dd" providerId="LiveId" clId="{48A62D3D-6D8C-490A-AF88-E59FEB5A2D5F}" dt="2026-09-10T04:56:25.593" v="369" actId="478"/>
          <ac:grpSpMkLst>
            <pc:docMk/>
            <pc:sldMk cId="3912239449" sldId="296"/>
            <ac:grpSpMk id="5" creationId="{00000000-0000-0000-0000-000000000000}"/>
          </ac:grpSpMkLst>
        </pc:grpChg>
        <pc:graphicFrameChg chg="mod">
          <ac:chgData name="瑞 中野" userId="9be68b25455cd3dd" providerId="LiveId" clId="{48A62D3D-6D8C-490A-AF88-E59FEB5A2D5F}" dt="2026-09-10T04:56:42.840" v="374" actId="1076"/>
          <ac:graphicFrameMkLst>
            <pc:docMk/>
            <pc:sldMk cId="3912239449" sldId="296"/>
            <ac:graphicFrameMk id="8" creationId="{00000000-0000-0000-0000-000000000000}"/>
          </ac:graphicFrameMkLst>
        </pc:graphicFrameChg>
        <pc:picChg chg="add del">
          <ac:chgData name="瑞 中野" userId="9be68b25455cd3dd" providerId="LiveId" clId="{48A62D3D-6D8C-490A-AF88-E59FEB5A2D5F}" dt="2026-09-10T04:56:21.323" v="367" actId="22"/>
          <ac:picMkLst>
            <pc:docMk/>
            <pc:sldMk cId="3912239449" sldId="296"/>
            <ac:picMk id="4" creationId="{4E432F0E-508A-1624-424C-D16A590F2531}"/>
          </ac:picMkLst>
        </pc:picChg>
        <pc:picChg chg="del mod">
          <ac:chgData name="瑞 中野" userId="9be68b25455cd3dd" providerId="LiveId" clId="{48A62D3D-6D8C-490A-AF88-E59FEB5A2D5F}" dt="2026-09-10T04:56:25.593" v="369" actId="478"/>
          <ac:picMkLst>
            <pc:docMk/>
            <pc:sldMk cId="3912239449" sldId="296"/>
            <ac:picMk id="6" creationId="{00000000-0000-0000-0000-000000000000}"/>
          </ac:picMkLst>
        </pc:picChg>
        <pc:picChg chg="add mod">
          <ac:chgData name="瑞 中野" userId="9be68b25455cd3dd" providerId="LiveId" clId="{48A62D3D-6D8C-490A-AF88-E59FEB5A2D5F}" dt="2026-09-10T04:56:47.339" v="380" actId="1036"/>
          <ac:picMkLst>
            <pc:docMk/>
            <pc:sldMk cId="3912239449" sldId="296"/>
            <ac:picMk id="11" creationId="{CC92EB0B-0CF1-D764-4A85-ED0807F7136A}"/>
          </ac:picMkLst>
        </pc:picChg>
      </pc:sldChg>
      <pc:sldChg chg="addSp delSp modSp mod modClrScheme chgLayout">
        <pc:chgData name="瑞 中野" userId="9be68b25455cd3dd" providerId="LiveId" clId="{48A62D3D-6D8C-490A-AF88-E59FEB5A2D5F}" dt="2026-09-10T04:50:58.408" v="252" actId="1076"/>
        <pc:sldMkLst>
          <pc:docMk/>
          <pc:sldMk cId="2166253959" sldId="297"/>
        </pc:sldMkLst>
        <pc:spChg chg="mod ord">
          <ac:chgData name="瑞 中野" userId="9be68b25455cd3dd" providerId="LiveId" clId="{48A62D3D-6D8C-490A-AF88-E59FEB5A2D5F}" dt="2026-09-10T04:29:49.149" v="44" actId="2711"/>
          <ac:spMkLst>
            <pc:docMk/>
            <pc:sldMk cId="2166253959" sldId="297"/>
            <ac:spMk id="2" creationId="{00000000-0000-0000-0000-000000000000}"/>
          </ac:spMkLst>
        </pc:spChg>
        <pc:spChg chg="mod ord">
          <ac:chgData name="瑞 中野" userId="9be68b25455cd3dd" providerId="LiveId" clId="{48A62D3D-6D8C-490A-AF88-E59FEB5A2D5F}" dt="2026-09-10T04:29:49.149" v="44" actId="2711"/>
          <ac:spMkLst>
            <pc:docMk/>
            <pc:sldMk cId="2166253959" sldId="297"/>
            <ac:spMk id="3" creationId="{00000000-0000-0000-0000-000000000000}"/>
          </ac:spMkLst>
        </pc:spChg>
        <pc:spChg chg="mod">
          <ac:chgData name="瑞 中野" userId="9be68b25455cd3dd" providerId="LiveId" clId="{48A62D3D-6D8C-490A-AF88-E59FEB5A2D5F}" dt="2026-09-10T04:29:49.149" v="44" actId="2711"/>
          <ac:spMkLst>
            <pc:docMk/>
            <pc:sldMk cId="2166253959" sldId="297"/>
            <ac:spMk id="7" creationId="{00000000-0000-0000-0000-000000000000}"/>
          </ac:spMkLst>
        </pc:spChg>
        <pc:spChg chg="mod">
          <ac:chgData name="瑞 中野" userId="9be68b25455cd3dd" providerId="LiveId" clId="{48A62D3D-6D8C-490A-AF88-E59FEB5A2D5F}" dt="2026-09-10T04:50:58.408" v="252" actId="1076"/>
          <ac:spMkLst>
            <pc:docMk/>
            <pc:sldMk cId="2166253959" sldId="297"/>
            <ac:spMk id="10" creationId="{00000000-0000-0000-0000-000000000000}"/>
          </ac:spMkLst>
        </pc:spChg>
        <pc:spChg chg="mod">
          <ac:chgData name="瑞 中野" userId="9be68b25455cd3dd" providerId="LiveId" clId="{48A62D3D-6D8C-490A-AF88-E59FEB5A2D5F}" dt="2026-09-10T04:29:49.149" v="44" actId="2711"/>
          <ac:spMkLst>
            <pc:docMk/>
            <pc:sldMk cId="2166253959" sldId="297"/>
            <ac:spMk id="11" creationId="{1CD6DAEE-8CBB-F309-0BA9-69FBAA1752F9}"/>
          </ac:spMkLst>
        </pc:spChg>
        <pc:spChg chg="mod">
          <ac:chgData name="瑞 中野" userId="9be68b25455cd3dd" providerId="LiveId" clId="{48A62D3D-6D8C-490A-AF88-E59FEB5A2D5F}" dt="2026-09-10T04:30:30.819" v="101" actId="14100"/>
          <ac:spMkLst>
            <pc:docMk/>
            <pc:sldMk cId="2166253959" sldId="297"/>
            <ac:spMk id="13" creationId="{00000000-0000-0000-0000-000000000000}"/>
          </ac:spMkLst>
        </pc:spChg>
        <pc:spChg chg="mod">
          <ac:chgData name="瑞 中野" userId="9be68b25455cd3dd" providerId="LiveId" clId="{48A62D3D-6D8C-490A-AF88-E59FEB5A2D5F}" dt="2026-09-10T04:29:49.149" v="44" actId="2711"/>
          <ac:spMkLst>
            <pc:docMk/>
            <pc:sldMk cId="2166253959" sldId="297"/>
            <ac:spMk id="14" creationId="{00000000-0000-0000-0000-000000000000}"/>
          </ac:spMkLst>
        </pc:spChg>
        <pc:grpChg chg="del mod">
          <ac:chgData name="瑞 中野" userId="9be68b25455cd3dd" providerId="LiveId" clId="{48A62D3D-6D8C-490A-AF88-E59FEB5A2D5F}" dt="2026-09-10T04:50:50.217" v="248" actId="478"/>
          <ac:grpSpMkLst>
            <pc:docMk/>
            <pc:sldMk cId="2166253959" sldId="297"/>
            <ac:grpSpMk id="8" creationId="{00000000-0000-0000-0000-000000000000}"/>
          </ac:grpSpMkLst>
        </pc:grpChg>
        <pc:picChg chg="add mod">
          <ac:chgData name="瑞 中野" userId="9be68b25455cd3dd" providerId="LiveId" clId="{48A62D3D-6D8C-490A-AF88-E59FEB5A2D5F}" dt="2026-09-10T04:50:55.382" v="251" actId="1076"/>
          <ac:picMkLst>
            <pc:docMk/>
            <pc:sldMk cId="2166253959" sldId="297"/>
            <ac:picMk id="5" creationId="{AB5E7FF2-4338-BB37-DC9B-AC9627022EE0}"/>
          </ac:picMkLst>
        </pc:picChg>
        <pc:picChg chg="del mod">
          <ac:chgData name="瑞 中野" userId="9be68b25455cd3dd" providerId="LiveId" clId="{48A62D3D-6D8C-490A-AF88-E59FEB5A2D5F}" dt="2026-09-10T04:50:50.217" v="248" actId="478"/>
          <ac:picMkLst>
            <pc:docMk/>
            <pc:sldMk cId="2166253959" sldId="297"/>
            <ac:picMk id="9" creationId="{00000000-0000-0000-0000-000000000000}"/>
          </ac:picMkLst>
        </pc:picChg>
        <pc:picChg chg="mod">
          <ac:chgData name="瑞 中野" userId="9be68b25455cd3dd" providerId="LiveId" clId="{48A62D3D-6D8C-490A-AF88-E59FEB5A2D5F}" dt="2026-09-10T04:29:49.149" v="44" actId="2711"/>
          <ac:picMkLst>
            <pc:docMk/>
            <pc:sldMk cId="2166253959" sldId="297"/>
            <ac:picMk id="15" creationId="{A60EF361-BE12-BD35-0A0A-DE5478040FAA}"/>
          </ac:picMkLst>
        </pc:picChg>
      </pc:sldChg>
      <pc:sldChg chg="addSp delSp modSp mod">
        <pc:chgData name="瑞 中野" userId="9be68b25455cd3dd" providerId="LiveId" clId="{48A62D3D-6D8C-490A-AF88-E59FEB5A2D5F}" dt="2026-09-10T04:54:20.237" v="322" actId="1076"/>
        <pc:sldMkLst>
          <pc:docMk/>
          <pc:sldMk cId="943565780" sldId="300"/>
        </pc:sldMkLst>
        <pc:spChg chg="del mod">
          <ac:chgData name="瑞 中野" userId="9be68b25455cd3dd" providerId="LiveId" clId="{48A62D3D-6D8C-490A-AF88-E59FEB5A2D5F}" dt="2026-09-10T04:33:03.612" v="113" actId="478"/>
          <ac:spMkLst>
            <pc:docMk/>
            <pc:sldMk cId="943565780" sldId="300"/>
            <ac:spMk id="2" creationId="{00000000-0000-0000-0000-000000000000}"/>
          </ac:spMkLst>
        </pc:spChg>
        <pc:spChg chg="mod">
          <ac:chgData name="瑞 中野" userId="9be68b25455cd3dd" providerId="LiveId" clId="{48A62D3D-6D8C-490A-AF88-E59FEB5A2D5F}" dt="2026-09-10T04:54:20.237" v="322" actId="1076"/>
          <ac:spMkLst>
            <pc:docMk/>
            <pc:sldMk cId="943565780" sldId="300"/>
            <ac:spMk id="6" creationId="{00000000-0000-0000-0000-000000000000}"/>
          </ac:spMkLst>
        </pc:spChg>
        <pc:spChg chg="mod">
          <ac:chgData name="瑞 中野" userId="9be68b25455cd3dd" providerId="LiveId" clId="{48A62D3D-6D8C-490A-AF88-E59FEB5A2D5F}" dt="2026-09-10T04:32:57.018" v="112" actId="2711"/>
          <ac:spMkLst>
            <pc:docMk/>
            <pc:sldMk cId="943565780" sldId="300"/>
            <ac:spMk id="7" creationId="{33BC2252-9486-61C1-B3C7-38024E2D5ED6}"/>
          </ac:spMkLst>
        </pc:spChg>
        <pc:spChg chg="mod">
          <ac:chgData name="瑞 中野" userId="9be68b25455cd3dd" providerId="LiveId" clId="{48A62D3D-6D8C-490A-AF88-E59FEB5A2D5F}" dt="2026-09-10T04:32:57.018" v="112" actId="2711"/>
          <ac:spMkLst>
            <pc:docMk/>
            <pc:sldMk cId="943565780" sldId="300"/>
            <ac:spMk id="9" creationId="{B9CCA1CB-01BD-F17A-EE05-67221957D692}"/>
          </ac:spMkLst>
        </pc:spChg>
        <pc:grpChg chg="add del mod">
          <ac:chgData name="瑞 中野" userId="9be68b25455cd3dd" providerId="LiveId" clId="{48A62D3D-6D8C-490A-AF88-E59FEB5A2D5F}" dt="2026-09-10T04:54:08.774" v="317" actId="478"/>
          <ac:grpSpMkLst>
            <pc:docMk/>
            <pc:sldMk cId="943565780" sldId="300"/>
            <ac:grpSpMk id="4" creationId="{00000000-0000-0000-0000-000000000000}"/>
          </ac:grpSpMkLst>
        </pc:grpChg>
        <pc:picChg chg="mod">
          <ac:chgData name="瑞 中野" userId="9be68b25455cd3dd" providerId="LiveId" clId="{48A62D3D-6D8C-490A-AF88-E59FEB5A2D5F}" dt="2026-09-10T04:32:57.018" v="112" actId="2711"/>
          <ac:picMkLst>
            <pc:docMk/>
            <pc:sldMk cId="943565780" sldId="300"/>
            <ac:picMk id="3" creationId="{00000000-0000-0000-0000-000000000000}"/>
          </ac:picMkLst>
        </pc:picChg>
        <pc:picChg chg="del mod">
          <ac:chgData name="瑞 中野" userId="9be68b25455cd3dd" providerId="LiveId" clId="{48A62D3D-6D8C-490A-AF88-E59FEB5A2D5F}" dt="2026-09-10T04:54:08.774" v="317" actId="478"/>
          <ac:picMkLst>
            <pc:docMk/>
            <pc:sldMk cId="943565780" sldId="300"/>
            <ac:picMk id="5" creationId="{00000000-0000-0000-0000-000000000000}"/>
          </ac:picMkLst>
        </pc:picChg>
        <pc:picChg chg="add del">
          <ac:chgData name="瑞 中野" userId="9be68b25455cd3dd" providerId="LiveId" clId="{48A62D3D-6D8C-490A-AF88-E59FEB5A2D5F}" dt="2026-09-10T04:54:05.070" v="315" actId="22"/>
          <ac:picMkLst>
            <pc:docMk/>
            <pc:sldMk cId="943565780" sldId="300"/>
            <ac:picMk id="10" creationId="{6C40553B-278F-0B14-EE9C-4783ED4E81F2}"/>
          </ac:picMkLst>
        </pc:picChg>
        <pc:picChg chg="mod">
          <ac:chgData name="瑞 中野" userId="9be68b25455cd3dd" providerId="LiveId" clId="{48A62D3D-6D8C-490A-AF88-E59FEB5A2D5F}" dt="2026-09-10T04:32:57.018" v="112" actId="2711"/>
          <ac:picMkLst>
            <pc:docMk/>
            <pc:sldMk cId="943565780" sldId="300"/>
            <ac:picMk id="11" creationId="{A059B86F-26D9-9407-0584-E86F6F33FD99}"/>
          </ac:picMkLst>
        </pc:picChg>
        <pc:picChg chg="add mod">
          <ac:chgData name="瑞 中野" userId="9be68b25455cd3dd" providerId="LiveId" clId="{48A62D3D-6D8C-490A-AF88-E59FEB5A2D5F}" dt="2026-09-10T04:54:16.173" v="321" actId="170"/>
          <ac:picMkLst>
            <pc:docMk/>
            <pc:sldMk cId="943565780" sldId="300"/>
            <ac:picMk id="13" creationId="{62865A94-C350-226B-154C-4967015DEE88}"/>
          </ac:picMkLst>
        </pc:picChg>
      </pc:sldChg>
      <pc:sldChg chg="addSp modSp mod">
        <pc:chgData name="瑞 中野" userId="9be68b25455cd3dd" providerId="LiveId" clId="{48A62D3D-6D8C-490A-AF88-E59FEB5A2D5F}" dt="2026-09-10T04:34:20.709" v="124" actId="2711"/>
        <pc:sldMkLst>
          <pc:docMk/>
          <pc:sldMk cId="754279122" sldId="301"/>
        </pc:sldMkLst>
        <pc:spChg chg="mod">
          <ac:chgData name="瑞 中野" userId="9be68b25455cd3dd" providerId="LiveId" clId="{48A62D3D-6D8C-490A-AF88-E59FEB5A2D5F}" dt="2026-09-10T04:34:20.709" v="124" actId="2711"/>
          <ac:spMkLst>
            <pc:docMk/>
            <pc:sldMk cId="754279122" sldId="301"/>
            <ac:spMk id="2" creationId="{00000000-0000-0000-0000-000000000000}"/>
          </ac:spMkLst>
        </pc:spChg>
        <pc:spChg chg="add mod">
          <ac:chgData name="瑞 中野" userId="9be68b25455cd3dd" providerId="LiveId" clId="{48A62D3D-6D8C-490A-AF88-E59FEB5A2D5F}" dt="2026-09-10T04:34:10.920" v="123" actId="571"/>
          <ac:spMkLst>
            <pc:docMk/>
            <pc:sldMk cId="754279122" sldId="301"/>
            <ac:spMk id="3" creationId="{BAEF97AB-6824-AEDE-12F8-935E55CE6E50}"/>
          </ac:spMkLst>
        </pc:spChg>
        <pc:spChg chg="mod">
          <ac:chgData name="瑞 中野" userId="9be68b25455cd3dd" providerId="LiveId" clId="{48A62D3D-6D8C-490A-AF88-E59FEB5A2D5F}" dt="2026-09-10T04:34:20.709" v="124" actId="2711"/>
          <ac:spMkLst>
            <pc:docMk/>
            <pc:sldMk cId="754279122" sldId="301"/>
            <ac:spMk id="12" creationId="{878FAE1B-2848-BAA3-D9ED-BD8FB7577AD8}"/>
          </ac:spMkLst>
        </pc:spChg>
        <pc:picChg chg="add mod">
          <ac:chgData name="瑞 中野" userId="9be68b25455cd3dd" providerId="LiveId" clId="{48A62D3D-6D8C-490A-AF88-E59FEB5A2D5F}" dt="2026-09-10T04:34:10.920" v="123" actId="571"/>
          <ac:picMkLst>
            <pc:docMk/>
            <pc:sldMk cId="754279122" sldId="301"/>
            <ac:picMk id="4" creationId="{5E3DE621-C90B-081E-E767-E93E75FCCEF2}"/>
          </ac:picMkLst>
        </pc:picChg>
      </pc:sldChg>
      <pc:sldChg chg="addSp delSp modSp mod modClrScheme chgLayout">
        <pc:chgData name="瑞 中野" userId="9be68b25455cd3dd" providerId="LiveId" clId="{48A62D3D-6D8C-490A-AF88-E59FEB5A2D5F}" dt="2026-09-10T04:56:15.423" v="364" actId="1076"/>
        <pc:sldMkLst>
          <pc:docMk/>
          <pc:sldMk cId="3804523051" sldId="362"/>
        </pc:sldMkLst>
        <pc:spChg chg="mod ord">
          <ac:chgData name="瑞 中野" userId="9be68b25455cd3dd" providerId="LiveId" clId="{48A62D3D-6D8C-490A-AF88-E59FEB5A2D5F}" dt="2026-09-10T04:56:02.953" v="362" actId="1076"/>
          <ac:spMkLst>
            <pc:docMk/>
            <pc:sldMk cId="3804523051" sldId="362"/>
            <ac:spMk id="2" creationId="{00000000-0000-0000-0000-000000000000}"/>
          </ac:spMkLst>
        </pc:spChg>
        <pc:spChg chg="mod">
          <ac:chgData name="瑞 中野" userId="9be68b25455cd3dd" providerId="LiveId" clId="{48A62D3D-6D8C-490A-AF88-E59FEB5A2D5F}" dt="2026-09-10T04:56:15.423" v="364" actId="1076"/>
          <ac:spMkLst>
            <pc:docMk/>
            <pc:sldMk cId="3804523051" sldId="362"/>
            <ac:spMk id="6" creationId="{00000000-0000-0000-0000-000000000000}"/>
          </ac:spMkLst>
        </pc:spChg>
        <pc:spChg chg="mod">
          <ac:chgData name="瑞 中野" userId="9be68b25455cd3dd" providerId="LiveId" clId="{48A62D3D-6D8C-490A-AF88-E59FEB5A2D5F}" dt="2026-09-10T04:33:55.467" v="120" actId="2711"/>
          <ac:spMkLst>
            <pc:docMk/>
            <pc:sldMk cId="3804523051" sldId="362"/>
            <ac:spMk id="7" creationId="{A93F7151-2AC5-6117-54C3-A9F254FF1691}"/>
          </ac:spMkLst>
        </pc:spChg>
        <pc:spChg chg="mod">
          <ac:chgData name="瑞 中野" userId="9be68b25455cd3dd" providerId="LiveId" clId="{48A62D3D-6D8C-490A-AF88-E59FEB5A2D5F}" dt="2026-09-10T04:33:55.467" v="120" actId="2711"/>
          <ac:spMkLst>
            <pc:docMk/>
            <pc:sldMk cId="3804523051" sldId="362"/>
            <ac:spMk id="10" creationId="{00000000-0000-0000-0000-000000000000}"/>
          </ac:spMkLst>
        </pc:spChg>
        <pc:spChg chg="mod">
          <ac:chgData name="瑞 中野" userId="9be68b25455cd3dd" providerId="LiveId" clId="{48A62D3D-6D8C-490A-AF88-E59FEB5A2D5F}" dt="2026-09-10T04:33:55.467" v="120" actId="2711"/>
          <ac:spMkLst>
            <pc:docMk/>
            <pc:sldMk cId="3804523051" sldId="362"/>
            <ac:spMk id="11" creationId="{00000000-0000-0000-0000-000000000000}"/>
          </ac:spMkLst>
        </pc:spChg>
        <pc:spChg chg="mod">
          <ac:chgData name="瑞 中野" userId="9be68b25455cd3dd" providerId="LiveId" clId="{48A62D3D-6D8C-490A-AF88-E59FEB5A2D5F}" dt="2026-09-10T04:33:55.467" v="120" actId="2711"/>
          <ac:spMkLst>
            <pc:docMk/>
            <pc:sldMk cId="3804523051" sldId="362"/>
            <ac:spMk id="12" creationId="{00000000-0000-0000-0000-000000000000}"/>
          </ac:spMkLst>
        </pc:spChg>
        <pc:grpChg chg="add del mod">
          <ac:chgData name="瑞 中野" userId="9be68b25455cd3dd" providerId="LiveId" clId="{48A62D3D-6D8C-490A-AF88-E59FEB5A2D5F}" dt="2026-09-10T04:55:57.521" v="360" actId="478"/>
          <ac:grpSpMkLst>
            <pc:docMk/>
            <pc:sldMk cId="3804523051" sldId="362"/>
            <ac:grpSpMk id="4" creationId="{00000000-0000-0000-0000-000000000000}"/>
          </ac:grpSpMkLst>
        </pc:grpChg>
        <pc:graphicFrameChg chg="mod">
          <ac:chgData name="瑞 中野" userId="9be68b25455cd3dd" providerId="LiveId" clId="{48A62D3D-6D8C-490A-AF88-E59FEB5A2D5F}" dt="2026-09-10T04:33:55.467" v="120" actId="2711"/>
          <ac:graphicFrameMkLst>
            <pc:docMk/>
            <pc:sldMk cId="3804523051" sldId="362"/>
            <ac:graphicFrameMk id="9" creationId="{00000000-0000-0000-0000-000000000000}"/>
          </ac:graphicFrameMkLst>
        </pc:graphicFrameChg>
        <pc:picChg chg="del mod">
          <ac:chgData name="瑞 中野" userId="9be68b25455cd3dd" providerId="LiveId" clId="{48A62D3D-6D8C-490A-AF88-E59FEB5A2D5F}" dt="2026-09-10T04:55:57.521" v="360" actId="478"/>
          <ac:picMkLst>
            <pc:docMk/>
            <pc:sldMk cId="3804523051" sldId="362"/>
            <ac:picMk id="5" creationId="{00000000-0000-0000-0000-000000000000}"/>
          </ac:picMkLst>
        </pc:picChg>
        <pc:picChg chg="add del mod">
          <ac:chgData name="瑞 中野" userId="9be68b25455cd3dd" providerId="LiveId" clId="{48A62D3D-6D8C-490A-AF88-E59FEB5A2D5F}" dt="2026-09-10T04:55:53.515" v="358" actId="22"/>
          <ac:picMkLst>
            <pc:docMk/>
            <pc:sldMk cId="3804523051" sldId="362"/>
            <ac:picMk id="8" creationId="{F0C97ED0-C9FC-615C-82E3-B0BCE30F5AF9}"/>
          </ac:picMkLst>
        </pc:picChg>
        <pc:picChg chg="add mod">
          <ac:chgData name="瑞 中野" userId="9be68b25455cd3dd" providerId="LiveId" clId="{48A62D3D-6D8C-490A-AF88-E59FEB5A2D5F}" dt="2026-09-10T04:56:06.692" v="363" actId="167"/>
          <ac:picMkLst>
            <pc:docMk/>
            <pc:sldMk cId="3804523051" sldId="362"/>
            <ac:picMk id="14" creationId="{A3D4D5DC-5C32-93CE-FABB-803CDEF69B04}"/>
          </ac:picMkLst>
        </pc:picChg>
      </pc:sldChg>
      <pc:sldChg chg="addSp delSp modSp mod modClrScheme chgLayout">
        <pc:chgData name="瑞 中野" userId="9be68b25455cd3dd" providerId="LiveId" clId="{48A62D3D-6D8C-490A-AF88-E59FEB5A2D5F}" dt="2026-09-10T04:52:57.220" v="294" actId="404"/>
        <pc:sldMkLst>
          <pc:docMk/>
          <pc:sldMk cId="681396923" sldId="897"/>
        </pc:sldMkLst>
        <pc:spChg chg="mod ord">
          <ac:chgData name="瑞 中野" userId="9be68b25455cd3dd" providerId="LiveId" clId="{48A62D3D-6D8C-490A-AF88-E59FEB5A2D5F}" dt="2026-09-10T04:32:09.904" v="107" actId="2711"/>
          <ac:spMkLst>
            <pc:docMk/>
            <pc:sldMk cId="681396923" sldId="897"/>
            <ac:spMk id="2" creationId="{00000000-0000-0000-0000-000000000000}"/>
          </ac:spMkLst>
        </pc:spChg>
        <pc:spChg chg="mod ord">
          <ac:chgData name="瑞 中野" userId="9be68b25455cd3dd" providerId="LiveId" clId="{48A62D3D-6D8C-490A-AF88-E59FEB5A2D5F}" dt="2026-09-10T04:32:09.904" v="107" actId="2711"/>
          <ac:spMkLst>
            <pc:docMk/>
            <pc:sldMk cId="681396923" sldId="897"/>
            <ac:spMk id="3" creationId="{00000000-0000-0000-0000-000000000000}"/>
          </ac:spMkLst>
        </pc:spChg>
        <pc:spChg chg="mod">
          <ac:chgData name="瑞 中野" userId="9be68b25455cd3dd" providerId="LiveId" clId="{48A62D3D-6D8C-490A-AF88-E59FEB5A2D5F}" dt="2026-09-10T04:52:57.220" v="294" actId="404"/>
          <ac:spMkLst>
            <pc:docMk/>
            <pc:sldMk cId="681396923" sldId="897"/>
            <ac:spMk id="6" creationId="{726A8C98-AE9E-2003-EDAC-EC1F087D1A8B}"/>
          </ac:spMkLst>
        </pc:spChg>
        <pc:spChg chg="mod">
          <ac:chgData name="瑞 中野" userId="9be68b25455cd3dd" providerId="LiveId" clId="{48A62D3D-6D8C-490A-AF88-E59FEB5A2D5F}" dt="2026-09-10T04:32:09.904" v="107" actId="2711"/>
          <ac:spMkLst>
            <pc:docMk/>
            <pc:sldMk cId="681396923" sldId="897"/>
            <ac:spMk id="12" creationId="{686B6B58-94A0-24A8-DF2E-AEE8AABC6663}"/>
          </ac:spMkLst>
        </pc:spChg>
        <pc:grpChg chg="add del mod">
          <ac:chgData name="瑞 中野" userId="9be68b25455cd3dd" providerId="LiveId" clId="{48A62D3D-6D8C-490A-AF88-E59FEB5A2D5F}" dt="2026-09-10T04:52:34.220" v="286" actId="478"/>
          <ac:grpSpMkLst>
            <pc:docMk/>
            <pc:sldMk cId="681396923" sldId="897"/>
            <ac:grpSpMk id="4" creationId="{9CD1387E-0B7F-3C1A-65D1-636D20D68E5E}"/>
          </ac:grpSpMkLst>
        </pc:grpChg>
        <pc:picChg chg="del mod">
          <ac:chgData name="瑞 中野" userId="9be68b25455cd3dd" providerId="LiveId" clId="{48A62D3D-6D8C-490A-AF88-E59FEB5A2D5F}" dt="2026-09-10T04:52:34.220" v="286" actId="478"/>
          <ac:picMkLst>
            <pc:docMk/>
            <pc:sldMk cId="681396923" sldId="897"/>
            <ac:picMk id="5" creationId="{DAB12A5C-BDA4-C446-143D-8A930F593FC7}"/>
          </ac:picMkLst>
        </pc:picChg>
        <pc:picChg chg="add del">
          <ac:chgData name="瑞 中野" userId="9be68b25455cd3dd" providerId="LiveId" clId="{48A62D3D-6D8C-490A-AF88-E59FEB5A2D5F}" dt="2026-09-10T04:52:29.924" v="284" actId="22"/>
          <ac:picMkLst>
            <pc:docMk/>
            <pc:sldMk cId="681396923" sldId="897"/>
            <ac:picMk id="8" creationId="{1722582D-161B-6D3E-1F66-DF118AAC86F3}"/>
          </ac:picMkLst>
        </pc:picChg>
        <pc:picChg chg="mod">
          <ac:chgData name="瑞 中野" userId="9be68b25455cd3dd" providerId="LiveId" clId="{48A62D3D-6D8C-490A-AF88-E59FEB5A2D5F}" dt="2026-09-10T04:32:09.904" v="107" actId="2711"/>
          <ac:picMkLst>
            <pc:docMk/>
            <pc:sldMk cId="681396923" sldId="897"/>
            <ac:picMk id="9" creationId="{24BB3B1E-1814-47B6-A13D-267B192A9BE7}"/>
          </ac:picMkLst>
        </pc:picChg>
        <pc:picChg chg="add mod">
          <ac:chgData name="瑞 中野" userId="9be68b25455cd3dd" providerId="LiveId" clId="{48A62D3D-6D8C-490A-AF88-E59FEB5A2D5F}" dt="2026-09-10T04:52:39.303" v="289" actId="167"/>
          <ac:picMkLst>
            <pc:docMk/>
            <pc:sldMk cId="681396923" sldId="897"/>
            <ac:picMk id="11" creationId="{587CADBC-3712-B135-8AFF-B7B7F47105DC}"/>
          </ac:picMkLst>
        </pc:picChg>
        <pc:picChg chg="mod">
          <ac:chgData name="瑞 中野" userId="9be68b25455cd3dd" providerId="LiveId" clId="{48A62D3D-6D8C-490A-AF88-E59FEB5A2D5F}" dt="2026-09-10T04:32:09.904" v="107" actId="2711"/>
          <ac:picMkLst>
            <pc:docMk/>
            <pc:sldMk cId="681396923" sldId="897"/>
            <ac:picMk id="14" creationId="{099C4C75-B95A-4760-12C6-E4E2F7DD6A7E}"/>
          </ac:picMkLst>
        </pc:picChg>
      </pc:sldChg>
      <pc:sldChg chg="addSp delSp modSp mod">
        <pc:chgData name="瑞 中野" userId="9be68b25455cd3dd" providerId="LiveId" clId="{48A62D3D-6D8C-490A-AF88-E59FEB5A2D5F}" dt="2026-09-10T04:55:03.214" v="341" actId="1076"/>
        <pc:sldMkLst>
          <pc:docMk/>
          <pc:sldMk cId="2131186069" sldId="1337"/>
        </pc:sldMkLst>
        <pc:spChg chg="add del mod topLvl">
          <ac:chgData name="瑞 中野" userId="9be68b25455cd3dd" providerId="LiveId" clId="{48A62D3D-6D8C-490A-AF88-E59FEB5A2D5F}" dt="2026-09-10T04:55:03.214" v="341" actId="1076"/>
          <ac:spMkLst>
            <pc:docMk/>
            <pc:sldMk cId="2131186069" sldId="1337"/>
            <ac:spMk id="13" creationId="{61CCB9F9-B0C8-2EE9-1533-50695240CE35}"/>
          </ac:spMkLst>
        </pc:spChg>
        <pc:grpChg chg="add del mod">
          <ac:chgData name="瑞 中野" userId="9be68b25455cd3dd" providerId="LiveId" clId="{48A62D3D-6D8C-490A-AF88-E59FEB5A2D5F}" dt="2026-09-10T04:54:56.254" v="337" actId="478"/>
          <ac:grpSpMkLst>
            <pc:docMk/>
            <pc:sldMk cId="2131186069" sldId="1337"/>
            <ac:grpSpMk id="8" creationId="{0222D669-28C7-841E-7F70-B9A19C26B9ED}"/>
          </ac:grpSpMkLst>
        </pc:grpChg>
        <pc:picChg chg="add del">
          <ac:chgData name="瑞 中野" userId="9be68b25455cd3dd" providerId="LiveId" clId="{48A62D3D-6D8C-490A-AF88-E59FEB5A2D5F}" dt="2026-09-10T04:54:47.313" v="333" actId="22"/>
          <ac:picMkLst>
            <pc:docMk/>
            <pc:sldMk cId="2131186069" sldId="1337"/>
            <ac:picMk id="6" creationId="{2575DF0D-C2BE-AAFC-5D98-51C1875A03FA}"/>
          </ac:picMkLst>
        </pc:picChg>
        <pc:picChg chg="del mod topLvl">
          <ac:chgData name="瑞 中野" userId="9be68b25455cd3dd" providerId="LiveId" clId="{48A62D3D-6D8C-490A-AF88-E59FEB5A2D5F}" dt="2026-09-10T04:54:56.254" v="337" actId="478"/>
          <ac:picMkLst>
            <pc:docMk/>
            <pc:sldMk cId="2131186069" sldId="1337"/>
            <ac:picMk id="9" creationId="{43A51A1D-B0E6-BC49-F2B4-87C1FE5DA2A6}"/>
          </ac:picMkLst>
        </pc:picChg>
        <pc:picChg chg="add mod">
          <ac:chgData name="瑞 中野" userId="9be68b25455cd3dd" providerId="LiveId" clId="{48A62D3D-6D8C-490A-AF88-E59FEB5A2D5F}" dt="2026-09-10T04:55:00.368" v="340" actId="167"/>
          <ac:picMkLst>
            <pc:docMk/>
            <pc:sldMk cId="2131186069" sldId="1337"/>
            <ac:picMk id="17" creationId="{0E0B4EE9-A567-9780-A2BC-05BD5721B9E7}"/>
          </ac:picMkLst>
        </pc:picChg>
      </pc:sldChg>
      <pc:sldChg chg="addSp delSp modSp mod">
        <pc:chgData name="瑞 中野" userId="9be68b25455cd3dd" providerId="LiveId" clId="{48A62D3D-6D8C-490A-AF88-E59FEB5A2D5F}" dt="2026-09-10T04:49:56.646" v="221" actId="1036"/>
        <pc:sldMkLst>
          <pc:docMk/>
          <pc:sldMk cId="4045651098" sldId="1338"/>
        </pc:sldMkLst>
        <pc:spChg chg="mod">
          <ac:chgData name="瑞 中野" userId="9be68b25455cd3dd" providerId="LiveId" clId="{48A62D3D-6D8C-490A-AF88-E59FEB5A2D5F}" dt="2026-09-10T04:26:15.382" v="22" actId="2711"/>
          <ac:spMkLst>
            <pc:docMk/>
            <pc:sldMk cId="4045651098" sldId="1338"/>
            <ac:spMk id="2" creationId="{269F5C5B-3119-0514-8D88-A31C475F89DC}"/>
          </ac:spMkLst>
        </pc:spChg>
        <pc:spChg chg="mod">
          <ac:chgData name="瑞 中野" userId="9be68b25455cd3dd" providerId="LiveId" clId="{48A62D3D-6D8C-490A-AF88-E59FEB5A2D5F}" dt="2026-09-10T04:26:26.336" v="26" actId="20577"/>
          <ac:spMkLst>
            <pc:docMk/>
            <pc:sldMk cId="4045651098" sldId="1338"/>
            <ac:spMk id="3" creationId="{0A1E729C-E8D7-1FBE-C560-C62C142208E9}"/>
          </ac:spMkLst>
        </pc:spChg>
        <pc:spChg chg="mod">
          <ac:chgData name="瑞 中野" userId="9be68b25455cd3dd" providerId="LiveId" clId="{48A62D3D-6D8C-490A-AF88-E59FEB5A2D5F}" dt="2026-09-10T04:49:47.926" v="198" actId="478"/>
          <ac:spMkLst>
            <pc:docMk/>
            <pc:sldMk cId="4045651098" sldId="1338"/>
            <ac:spMk id="6" creationId="{8D4B1F2A-C4FB-A4C7-A49B-E7FEBE30530A}"/>
          </ac:spMkLst>
        </pc:spChg>
        <pc:spChg chg="mod">
          <ac:chgData name="瑞 中野" userId="9be68b25455cd3dd" providerId="LiveId" clId="{48A62D3D-6D8C-490A-AF88-E59FEB5A2D5F}" dt="2026-09-10T04:26:37.449" v="28" actId="1076"/>
          <ac:spMkLst>
            <pc:docMk/>
            <pc:sldMk cId="4045651098" sldId="1338"/>
            <ac:spMk id="8" creationId="{DCF1EE04-ADE7-F0CE-9D30-C499B0D2ED06}"/>
          </ac:spMkLst>
        </pc:spChg>
        <pc:spChg chg="add mod">
          <ac:chgData name="瑞 中野" userId="9be68b25455cd3dd" providerId="LiveId" clId="{48A62D3D-6D8C-490A-AF88-E59FEB5A2D5F}" dt="2026-09-10T04:49:45.106" v="196" actId="767"/>
          <ac:spMkLst>
            <pc:docMk/>
            <pc:sldMk cId="4045651098" sldId="1338"/>
            <ac:spMk id="10" creationId="{EEE03CC6-7809-648F-75BF-E95B177160F7}"/>
          </ac:spMkLst>
        </pc:spChg>
        <pc:grpChg chg="add del mod">
          <ac:chgData name="瑞 中野" userId="9be68b25455cd3dd" providerId="LiveId" clId="{48A62D3D-6D8C-490A-AF88-E59FEB5A2D5F}" dt="2026-09-10T04:49:47.926" v="198" actId="478"/>
          <ac:grpSpMkLst>
            <pc:docMk/>
            <pc:sldMk cId="4045651098" sldId="1338"/>
            <ac:grpSpMk id="4" creationId="{91E86FD5-4C16-C6A9-7A8D-4CB6012EAD75}"/>
          </ac:grpSpMkLst>
        </pc:grpChg>
        <pc:picChg chg="del mod">
          <ac:chgData name="瑞 中野" userId="9be68b25455cd3dd" providerId="LiveId" clId="{48A62D3D-6D8C-490A-AF88-E59FEB5A2D5F}" dt="2026-09-10T04:49:47.926" v="198" actId="478"/>
          <ac:picMkLst>
            <pc:docMk/>
            <pc:sldMk cId="4045651098" sldId="1338"/>
            <ac:picMk id="5" creationId="{74954030-3AAF-7C4B-FB64-1653D96C6E85}"/>
          </ac:picMkLst>
        </pc:picChg>
        <pc:picChg chg="add del">
          <ac:chgData name="瑞 中野" userId="9be68b25455cd3dd" providerId="LiveId" clId="{48A62D3D-6D8C-490A-AF88-E59FEB5A2D5F}" dt="2026-09-10T04:49:42.759" v="194" actId="22"/>
          <ac:picMkLst>
            <pc:docMk/>
            <pc:sldMk cId="4045651098" sldId="1338"/>
            <ac:picMk id="9" creationId="{936AF228-2792-31E6-0ED0-161DB8E4697C}"/>
          </ac:picMkLst>
        </pc:picChg>
        <pc:picChg chg="add mod">
          <ac:chgData name="瑞 中野" userId="9be68b25455cd3dd" providerId="LiveId" clId="{48A62D3D-6D8C-490A-AF88-E59FEB5A2D5F}" dt="2026-09-10T04:49:56.646" v="221" actId="1036"/>
          <ac:picMkLst>
            <pc:docMk/>
            <pc:sldMk cId="4045651098" sldId="1338"/>
            <ac:picMk id="12" creationId="{2EE85466-E5CF-0AE5-9114-85CD68E499CD}"/>
          </ac:picMkLst>
        </pc:picChg>
        <pc:picChg chg="mod">
          <ac:chgData name="瑞 中野" userId="9be68b25455cd3dd" providerId="LiveId" clId="{48A62D3D-6D8C-490A-AF88-E59FEB5A2D5F}" dt="2026-09-10T04:26:15.382" v="22" actId="2711"/>
          <ac:picMkLst>
            <pc:docMk/>
            <pc:sldMk cId="4045651098" sldId="1338"/>
            <ac:picMk id="16" creationId="{1B8FFBFB-183A-1E8D-62C9-3C686CF566AF}"/>
          </ac:picMkLst>
        </pc:picChg>
      </pc:sldChg>
      <pc:sldChg chg="modSp mod">
        <pc:chgData name="瑞 中野" userId="9be68b25455cd3dd" providerId="LiveId" clId="{48A62D3D-6D8C-490A-AF88-E59FEB5A2D5F}" dt="2026-09-10T04:32:47.394" v="111" actId="2711"/>
        <pc:sldMkLst>
          <pc:docMk/>
          <pc:sldMk cId="433994556" sldId="1339"/>
        </pc:sldMkLst>
        <pc:spChg chg="mod">
          <ac:chgData name="瑞 中野" userId="9be68b25455cd3dd" providerId="LiveId" clId="{48A62D3D-6D8C-490A-AF88-E59FEB5A2D5F}" dt="2026-09-10T04:32:47.394" v="111" actId="2711"/>
          <ac:spMkLst>
            <pc:docMk/>
            <pc:sldMk cId="433994556" sldId="1339"/>
            <ac:spMk id="2" creationId="{21E8E67B-C27F-79EE-F718-4CB8E008FF9C}"/>
          </ac:spMkLst>
        </pc:spChg>
        <pc:spChg chg="mod">
          <ac:chgData name="瑞 中野" userId="9be68b25455cd3dd" providerId="LiveId" clId="{48A62D3D-6D8C-490A-AF88-E59FEB5A2D5F}" dt="2026-09-10T04:32:47.394" v="111" actId="2711"/>
          <ac:spMkLst>
            <pc:docMk/>
            <pc:sldMk cId="433994556" sldId="1339"/>
            <ac:spMk id="3" creationId="{BAF7F57B-A70F-7496-F316-71DA211E9D14}"/>
          </ac:spMkLst>
        </pc:spChg>
        <pc:spChg chg="mod">
          <ac:chgData name="瑞 中野" userId="9be68b25455cd3dd" providerId="LiveId" clId="{48A62D3D-6D8C-490A-AF88-E59FEB5A2D5F}" dt="2026-09-10T04:32:47.394" v="111" actId="2711"/>
          <ac:spMkLst>
            <pc:docMk/>
            <pc:sldMk cId="433994556" sldId="1339"/>
            <ac:spMk id="6" creationId="{914F1ABB-6161-AE2F-1B8A-8E921C895CD9}"/>
          </ac:spMkLst>
        </pc:spChg>
      </pc:sldChg>
      <pc:sldChg chg="addSp delSp modSp mod modClrScheme chgLayout">
        <pc:chgData name="瑞 中野" userId="9be68b25455cd3dd" providerId="LiveId" clId="{48A62D3D-6D8C-490A-AF88-E59FEB5A2D5F}" dt="2026-09-10T04:57:03.818" v="384" actId="1076"/>
        <pc:sldMkLst>
          <pc:docMk/>
          <pc:sldMk cId="1905462027" sldId="1340"/>
        </pc:sldMkLst>
        <pc:spChg chg="mod ord">
          <ac:chgData name="瑞 中野" userId="9be68b25455cd3dd" providerId="LiveId" clId="{48A62D3D-6D8C-490A-AF88-E59FEB5A2D5F}" dt="2026-09-10T04:34:48.096" v="126" actId="2711"/>
          <ac:spMkLst>
            <pc:docMk/>
            <pc:sldMk cId="1905462027" sldId="1340"/>
            <ac:spMk id="2" creationId="{8E5EFE97-CD32-FE91-2483-5831F25CC6BE}"/>
          </ac:spMkLst>
        </pc:spChg>
        <pc:spChg chg="mod">
          <ac:chgData name="瑞 中野" userId="9be68b25455cd3dd" providerId="LiveId" clId="{48A62D3D-6D8C-490A-AF88-E59FEB5A2D5F}" dt="2026-09-10T04:34:53.383" v="127" actId="20577"/>
          <ac:spMkLst>
            <pc:docMk/>
            <pc:sldMk cId="1905462027" sldId="1340"/>
            <ac:spMk id="5" creationId="{F53FCD2D-D249-1C65-ECC3-74DCC11581AD}"/>
          </ac:spMkLst>
        </pc:spChg>
        <pc:spChg chg="mod">
          <ac:chgData name="瑞 中野" userId="9be68b25455cd3dd" providerId="LiveId" clId="{48A62D3D-6D8C-490A-AF88-E59FEB5A2D5F}" dt="2026-09-10T04:57:03.818" v="384" actId="1076"/>
          <ac:spMkLst>
            <pc:docMk/>
            <pc:sldMk cId="1905462027" sldId="1340"/>
            <ac:spMk id="8" creationId="{A3F2F2BF-C876-904F-C913-6C68CEFA23E0}"/>
          </ac:spMkLst>
        </pc:spChg>
        <pc:spChg chg="mod">
          <ac:chgData name="瑞 中野" userId="9be68b25455cd3dd" providerId="LiveId" clId="{48A62D3D-6D8C-490A-AF88-E59FEB5A2D5F}" dt="2026-09-10T04:34:48.096" v="126" actId="2711"/>
          <ac:spMkLst>
            <pc:docMk/>
            <pc:sldMk cId="1905462027" sldId="1340"/>
            <ac:spMk id="12" creationId="{977E7B60-E479-20E7-A1D3-8C780430739D}"/>
          </ac:spMkLst>
        </pc:spChg>
        <pc:grpChg chg="del mod">
          <ac:chgData name="瑞 中野" userId="9be68b25455cd3dd" providerId="LiveId" clId="{48A62D3D-6D8C-490A-AF88-E59FEB5A2D5F}" dt="2026-09-10T04:56:52.828" v="381" actId="478"/>
          <ac:grpSpMkLst>
            <pc:docMk/>
            <pc:sldMk cId="1905462027" sldId="1340"/>
            <ac:grpSpMk id="6" creationId="{887FED73-F284-4137-19BC-F14E4B45DDA3}"/>
          </ac:grpSpMkLst>
        </pc:grpChg>
        <pc:picChg chg="add mod">
          <ac:chgData name="瑞 中野" userId="9be68b25455cd3dd" providerId="LiveId" clId="{48A62D3D-6D8C-490A-AF88-E59FEB5A2D5F}" dt="2026-09-10T04:56:55.979" v="383" actId="167"/>
          <ac:picMkLst>
            <pc:docMk/>
            <pc:sldMk cId="1905462027" sldId="1340"/>
            <ac:picMk id="4" creationId="{6DF92D12-6474-02C0-DF19-589A0A7A2544}"/>
          </ac:picMkLst>
        </pc:picChg>
        <pc:picChg chg="del mod">
          <ac:chgData name="瑞 中野" userId="9be68b25455cd3dd" providerId="LiveId" clId="{48A62D3D-6D8C-490A-AF88-E59FEB5A2D5F}" dt="2026-09-10T04:56:52.828" v="381" actId="478"/>
          <ac:picMkLst>
            <pc:docMk/>
            <pc:sldMk cId="1905462027" sldId="1340"/>
            <ac:picMk id="7" creationId="{2EB6F801-4447-FBF4-51FA-FA3BEE07DA53}"/>
          </ac:picMkLst>
        </pc:picChg>
      </pc:sldChg>
      <pc:sldChg chg="modSp mod">
        <pc:chgData name="瑞 中野" userId="9be68b25455cd3dd" providerId="LiveId" clId="{48A62D3D-6D8C-490A-AF88-E59FEB5A2D5F}" dt="2026-09-10T04:33:46.857" v="119" actId="2711"/>
        <pc:sldMkLst>
          <pc:docMk/>
          <pc:sldMk cId="1223951402" sldId="1341"/>
        </pc:sldMkLst>
        <pc:spChg chg="mod">
          <ac:chgData name="瑞 中野" userId="9be68b25455cd3dd" providerId="LiveId" clId="{48A62D3D-6D8C-490A-AF88-E59FEB5A2D5F}" dt="2026-09-10T04:33:46.857" v="119" actId="2711"/>
          <ac:spMkLst>
            <pc:docMk/>
            <pc:sldMk cId="1223951402" sldId="1341"/>
            <ac:spMk id="8" creationId="{12FD22E3-D6D7-CA19-46EB-B08FA7AF0DE1}"/>
          </ac:spMkLst>
        </pc:spChg>
        <pc:spChg chg="mod">
          <ac:chgData name="瑞 中野" userId="9be68b25455cd3dd" providerId="LiveId" clId="{48A62D3D-6D8C-490A-AF88-E59FEB5A2D5F}" dt="2026-09-10T04:33:46.857" v="119" actId="2711"/>
          <ac:spMkLst>
            <pc:docMk/>
            <pc:sldMk cId="1223951402" sldId="1341"/>
            <ac:spMk id="9" creationId="{49A38F46-F5AC-8C1C-7B08-A076C1D8AF38}"/>
          </ac:spMkLst>
        </pc:spChg>
        <pc:picChg chg="mod">
          <ac:chgData name="瑞 中野" userId="9be68b25455cd3dd" providerId="LiveId" clId="{48A62D3D-6D8C-490A-AF88-E59FEB5A2D5F}" dt="2026-09-10T04:33:42.620" v="118" actId="1076"/>
          <ac:picMkLst>
            <pc:docMk/>
            <pc:sldMk cId="1223951402" sldId="1341"/>
            <ac:picMk id="4" creationId="{2F977150-A39D-FAC2-1978-D34E8A7FA2D8}"/>
          </ac:picMkLst>
        </pc:picChg>
      </pc:sldChg>
      <pc:sldChg chg="addSp delSp modSp mod modClrScheme chgLayout">
        <pc:chgData name="瑞 中野" userId="9be68b25455cd3dd" providerId="LiveId" clId="{48A62D3D-6D8C-490A-AF88-E59FEB5A2D5F}" dt="2026-09-10T04:51:36.583" v="263" actId="1076"/>
        <pc:sldMkLst>
          <pc:docMk/>
          <pc:sldMk cId="804347433" sldId="1342"/>
        </pc:sldMkLst>
        <pc:spChg chg="mod ord">
          <ac:chgData name="瑞 中野" userId="9be68b25455cd3dd" providerId="LiveId" clId="{48A62D3D-6D8C-490A-AF88-E59FEB5A2D5F}" dt="2026-09-10T04:31:22.384" v="103" actId="2711"/>
          <ac:spMkLst>
            <pc:docMk/>
            <pc:sldMk cId="804347433" sldId="1342"/>
            <ac:spMk id="2" creationId="{A9D98BE5-280A-FAC9-6518-C4A439D2F0BE}"/>
          </ac:spMkLst>
        </pc:spChg>
        <pc:spChg chg="mod">
          <ac:chgData name="瑞 中野" userId="9be68b25455cd3dd" providerId="LiveId" clId="{48A62D3D-6D8C-490A-AF88-E59FEB5A2D5F}" dt="2026-09-10T04:31:22.384" v="103" actId="2711"/>
          <ac:spMkLst>
            <pc:docMk/>
            <pc:sldMk cId="804347433" sldId="1342"/>
            <ac:spMk id="7" creationId="{9C98AD66-FA1E-CD47-785A-6E1E81CA54BC}"/>
          </ac:spMkLst>
        </pc:spChg>
        <pc:spChg chg="mod">
          <ac:chgData name="瑞 中野" userId="9be68b25455cd3dd" providerId="LiveId" clId="{48A62D3D-6D8C-490A-AF88-E59FEB5A2D5F}" dt="2026-09-10T04:31:22.384" v="103" actId="2711"/>
          <ac:spMkLst>
            <pc:docMk/>
            <pc:sldMk cId="804347433" sldId="1342"/>
            <ac:spMk id="30" creationId="{A2FAE0E6-2557-B8F8-56E4-F90776F4EE27}"/>
          </ac:spMkLst>
        </pc:spChg>
        <pc:spChg chg="mod">
          <ac:chgData name="瑞 中野" userId="9be68b25455cd3dd" providerId="LiveId" clId="{48A62D3D-6D8C-490A-AF88-E59FEB5A2D5F}" dt="2026-09-10T04:51:36.583" v="263" actId="1076"/>
          <ac:spMkLst>
            <pc:docMk/>
            <pc:sldMk cId="804347433" sldId="1342"/>
            <ac:spMk id="35" creationId="{7DE01BBE-3047-8066-E6DC-C6DEE7D8AF2C}"/>
          </ac:spMkLst>
        </pc:spChg>
        <pc:grpChg chg="del mod">
          <ac:chgData name="瑞 中野" userId="9be68b25455cd3dd" providerId="LiveId" clId="{48A62D3D-6D8C-490A-AF88-E59FEB5A2D5F}" dt="2026-09-10T04:51:29.705" v="260" actId="478"/>
          <ac:grpSpMkLst>
            <pc:docMk/>
            <pc:sldMk cId="804347433" sldId="1342"/>
            <ac:grpSpMk id="32" creationId="{10CEBD49-C2B8-0C97-FC8A-F844AA319659}"/>
          </ac:grpSpMkLst>
        </pc:grpChg>
        <pc:picChg chg="add mod">
          <ac:chgData name="瑞 中野" userId="9be68b25455cd3dd" providerId="LiveId" clId="{48A62D3D-6D8C-490A-AF88-E59FEB5A2D5F}" dt="2026-09-10T04:51:32.474" v="262" actId="167"/>
          <ac:picMkLst>
            <pc:docMk/>
            <pc:sldMk cId="804347433" sldId="1342"/>
            <ac:picMk id="4" creationId="{C4BB0FA5-2B03-18E6-3857-45751576A442}"/>
          </ac:picMkLst>
        </pc:picChg>
        <pc:picChg chg="del mod">
          <ac:chgData name="瑞 中野" userId="9be68b25455cd3dd" providerId="LiveId" clId="{48A62D3D-6D8C-490A-AF88-E59FEB5A2D5F}" dt="2026-09-10T04:51:29.705" v="260" actId="478"/>
          <ac:picMkLst>
            <pc:docMk/>
            <pc:sldMk cId="804347433" sldId="1342"/>
            <ac:picMk id="34" creationId="{42C29291-32C2-86E9-6E00-5E30CBDB9E60}"/>
          </ac:picMkLst>
        </pc:picChg>
        <pc:picChg chg="mod">
          <ac:chgData name="瑞 中野" userId="9be68b25455cd3dd" providerId="LiveId" clId="{48A62D3D-6D8C-490A-AF88-E59FEB5A2D5F}" dt="2026-09-10T04:31:22.384" v="103" actId="2711"/>
          <ac:picMkLst>
            <pc:docMk/>
            <pc:sldMk cId="804347433" sldId="1342"/>
            <ac:picMk id="38" creationId="{2A8280BD-6267-0254-8D99-E5B5A9805D47}"/>
          </ac:picMkLst>
        </pc:picChg>
      </pc:sldChg>
      <pc:sldChg chg="modSp mod modClrScheme chgLayout">
        <pc:chgData name="瑞 中野" userId="9be68b25455cd3dd" providerId="LiveId" clId="{48A62D3D-6D8C-490A-AF88-E59FEB5A2D5F}" dt="2026-09-10T04:32:24.361" v="109" actId="2711"/>
        <pc:sldMkLst>
          <pc:docMk/>
          <pc:sldMk cId="392465436" sldId="1343"/>
        </pc:sldMkLst>
        <pc:spChg chg="mod ord">
          <ac:chgData name="瑞 中野" userId="9be68b25455cd3dd" providerId="LiveId" clId="{48A62D3D-6D8C-490A-AF88-E59FEB5A2D5F}" dt="2026-09-10T04:32:24.361" v="109" actId="2711"/>
          <ac:spMkLst>
            <pc:docMk/>
            <pc:sldMk cId="392465436" sldId="1343"/>
            <ac:spMk id="2" creationId="{4818378B-8160-7958-BFA8-509CF13FE525}"/>
          </ac:spMkLst>
        </pc:spChg>
        <pc:spChg chg="mod">
          <ac:chgData name="瑞 中野" userId="9be68b25455cd3dd" providerId="LiveId" clId="{48A62D3D-6D8C-490A-AF88-E59FEB5A2D5F}" dt="2026-09-10T04:32:24.361" v="109" actId="2711"/>
          <ac:spMkLst>
            <pc:docMk/>
            <pc:sldMk cId="392465436" sldId="1343"/>
            <ac:spMk id="4" creationId="{6A25CE0B-7BD9-AAD2-FF86-0FFE7A93FDE7}"/>
          </ac:spMkLst>
        </pc:spChg>
        <pc:spChg chg="mod">
          <ac:chgData name="瑞 中野" userId="9be68b25455cd3dd" providerId="LiveId" clId="{48A62D3D-6D8C-490A-AF88-E59FEB5A2D5F}" dt="2026-09-10T04:32:24.361" v="109" actId="2711"/>
          <ac:spMkLst>
            <pc:docMk/>
            <pc:sldMk cId="392465436" sldId="1343"/>
            <ac:spMk id="6" creationId="{21CA50C7-E53C-2FE5-E804-C9492FF75C6A}"/>
          </ac:spMkLst>
        </pc:spChg>
      </pc:sldChg>
      <pc:sldMasterChg chg="delSldLayout modSldLayout sldLayoutOrd">
        <pc:chgData name="瑞 中野" userId="9be68b25455cd3dd" providerId="LiveId" clId="{48A62D3D-6D8C-490A-AF88-E59FEB5A2D5F}" dt="2026-09-10T02:43:17.171" v="3"/>
        <pc:sldMasterMkLst>
          <pc:docMk/>
          <pc:sldMasterMk cId="907894092" sldId="2147483684"/>
        </pc:sldMasterMkLst>
        <pc:sldLayoutChg chg="modSp mod ord">
          <pc:chgData name="瑞 中野" userId="9be68b25455cd3dd" providerId="LiveId" clId="{48A62D3D-6D8C-490A-AF88-E59FEB5A2D5F}" dt="2026-09-10T02:43:17.108" v="2"/>
          <pc:sldLayoutMkLst>
            <pc:docMk/>
            <pc:sldMasterMk cId="907894092" sldId="2147483684"/>
            <pc:sldLayoutMk cId="2148735900" sldId="2147483722"/>
          </pc:sldLayoutMkLst>
          <pc:spChg chg="mod">
            <ac:chgData name="瑞 中野" userId="9be68b25455cd3dd" providerId="LiveId" clId="{48A62D3D-6D8C-490A-AF88-E59FEB5A2D5F}" dt="2026-09-10T02:43:17.108" v="2"/>
            <ac:spMkLst>
              <pc:docMk/>
              <pc:sldMasterMk cId="907894092" sldId="2147483684"/>
              <pc:sldLayoutMk cId="2148735900" sldId="2147483722"/>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48735900" sldId="2147483722"/>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48735900" sldId="2147483722"/>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48735900" sldId="2147483722"/>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48735900" sldId="2147483722"/>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907894092" sldId="2147483684"/>
            <pc:sldLayoutMk cId="1394177571" sldId="2147483723"/>
          </pc:sldLayoutMkLst>
          <pc:spChg chg="mod">
            <ac:chgData name="瑞 中野" userId="9be68b25455cd3dd" providerId="LiveId" clId="{48A62D3D-6D8C-490A-AF88-E59FEB5A2D5F}" dt="2026-09-10T02:43:17.108" v="2"/>
            <ac:spMkLst>
              <pc:docMk/>
              <pc:sldMasterMk cId="907894092" sldId="2147483684"/>
              <pc:sldLayoutMk cId="1394177571" sldId="2147483723"/>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394177571" sldId="2147483723"/>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394177571" sldId="2147483723"/>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394177571" sldId="2147483723"/>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394177571" sldId="2147483723"/>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907894092" sldId="2147483684"/>
            <pc:sldLayoutMk cId="1614611218" sldId="2147483724"/>
          </pc:sldLayoutMkLst>
          <pc:spChg chg="mod">
            <ac:chgData name="瑞 中野" userId="9be68b25455cd3dd" providerId="LiveId" clId="{48A62D3D-6D8C-490A-AF88-E59FEB5A2D5F}" dt="2026-09-10T02:43:17.108" v="2"/>
            <ac:spMkLst>
              <pc:docMk/>
              <pc:sldMasterMk cId="907894092" sldId="2147483684"/>
              <pc:sldLayoutMk cId="1614611218" sldId="2147483724"/>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614611218" sldId="2147483724"/>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614611218" sldId="2147483724"/>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614611218" sldId="2147483724"/>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614611218" sldId="2147483724"/>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101673273" sldId="2147483725"/>
          </pc:sldLayoutMkLst>
          <pc:spChg chg="mod">
            <ac:chgData name="瑞 中野" userId="9be68b25455cd3dd" providerId="LiveId" clId="{48A62D3D-6D8C-490A-AF88-E59FEB5A2D5F}" dt="2026-09-10T02:43:17.108" v="2"/>
            <ac:spMkLst>
              <pc:docMk/>
              <pc:sldMasterMk cId="907894092" sldId="2147483684"/>
              <pc:sldLayoutMk cId="2101673273" sldId="2147483725"/>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01673273" sldId="2147483725"/>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01673273" sldId="2147483725"/>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01673273" sldId="2147483725"/>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01673273" sldId="2147483725"/>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01673273" sldId="2147483725"/>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502309276" sldId="2147483726"/>
          </pc:sldLayoutMkLst>
          <pc:spChg chg="mod">
            <ac:chgData name="瑞 中野" userId="9be68b25455cd3dd" providerId="LiveId" clId="{48A62D3D-6D8C-490A-AF88-E59FEB5A2D5F}" dt="2026-09-10T02:43:17.108" v="2"/>
            <ac:spMkLst>
              <pc:docMk/>
              <pc:sldMasterMk cId="907894092" sldId="2147483684"/>
              <pc:sldLayoutMk cId="2502309276" sldId="2147483726"/>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02309276" sldId="2147483726"/>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02309276" sldId="2147483726"/>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02309276" sldId="2147483726"/>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02309276" sldId="2147483726"/>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02309276" sldId="2147483726"/>
              <ac:spMk id="7"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02309276" sldId="2147483726"/>
              <ac:spMk id="8"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02309276" sldId="2147483726"/>
              <ac:spMk id="9"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676259204" sldId="2147483727"/>
          </pc:sldLayoutMkLst>
          <pc:spChg chg="mod">
            <ac:chgData name="瑞 中野" userId="9be68b25455cd3dd" providerId="LiveId" clId="{48A62D3D-6D8C-490A-AF88-E59FEB5A2D5F}" dt="2026-09-10T02:43:17.108" v="2"/>
            <ac:spMkLst>
              <pc:docMk/>
              <pc:sldMasterMk cId="907894092" sldId="2147483684"/>
              <pc:sldLayoutMk cId="676259204" sldId="2147483727"/>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676259204" sldId="2147483727"/>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676259204" sldId="2147483727"/>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676259204" sldId="2147483727"/>
              <ac:spMk id="5"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454185540" sldId="2147483728"/>
          </pc:sldLayoutMkLst>
          <pc:spChg chg="mod">
            <ac:chgData name="瑞 中野" userId="9be68b25455cd3dd" providerId="LiveId" clId="{48A62D3D-6D8C-490A-AF88-E59FEB5A2D5F}" dt="2026-09-10T02:43:17.108" v="2"/>
            <ac:spMkLst>
              <pc:docMk/>
              <pc:sldMasterMk cId="907894092" sldId="2147483684"/>
              <pc:sldLayoutMk cId="454185540" sldId="2147483728"/>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454185540" sldId="2147483728"/>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454185540" sldId="2147483728"/>
              <ac:spMk id="4"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63952941" sldId="2147483729"/>
          </pc:sldLayoutMkLst>
          <pc:spChg chg="mod">
            <ac:chgData name="瑞 中野" userId="9be68b25455cd3dd" providerId="LiveId" clId="{48A62D3D-6D8C-490A-AF88-E59FEB5A2D5F}" dt="2026-09-10T02:43:17.108" v="2"/>
            <ac:spMkLst>
              <pc:docMk/>
              <pc:sldMasterMk cId="907894092" sldId="2147483684"/>
              <pc:sldLayoutMk cId="263952941" sldId="2147483729"/>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63952941" sldId="2147483729"/>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63952941" sldId="2147483729"/>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63952941" sldId="2147483729"/>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63952941" sldId="2147483729"/>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63952941" sldId="2147483729"/>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557431781" sldId="2147483730"/>
          </pc:sldLayoutMkLst>
          <pc:spChg chg="mod">
            <ac:chgData name="瑞 中野" userId="9be68b25455cd3dd" providerId="LiveId" clId="{48A62D3D-6D8C-490A-AF88-E59FEB5A2D5F}" dt="2026-09-10T02:43:17.108" v="2"/>
            <ac:spMkLst>
              <pc:docMk/>
              <pc:sldMasterMk cId="907894092" sldId="2147483684"/>
              <pc:sldLayoutMk cId="557431781" sldId="2147483730"/>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557431781" sldId="2147483730"/>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557431781" sldId="2147483730"/>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557431781" sldId="2147483730"/>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557431781" sldId="2147483730"/>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557431781" sldId="2147483730"/>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3010665080" sldId="2147483731"/>
          </pc:sldLayoutMkLst>
          <pc:spChg chg="mod">
            <ac:chgData name="瑞 中野" userId="9be68b25455cd3dd" providerId="LiveId" clId="{48A62D3D-6D8C-490A-AF88-E59FEB5A2D5F}" dt="2026-09-10T02:43:17.108" v="2"/>
            <ac:spMkLst>
              <pc:docMk/>
              <pc:sldMasterMk cId="907894092" sldId="2147483684"/>
              <pc:sldLayoutMk cId="3010665080" sldId="2147483731"/>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010665080" sldId="2147483731"/>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010665080" sldId="2147483731"/>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010665080" sldId="2147483731"/>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010665080" sldId="2147483731"/>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577985540" sldId="2147483732"/>
          </pc:sldLayoutMkLst>
          <pc:spChg chg="mod">
            <ac:chgData name="瑞 中野" userId="9be68b25455cd3dd" providerId="LiveId" clId="{48A62D3D-6D8C-490A-AF88-E59FEB5A2D5F}" dt="2026-09-10T02:43:17.108" v="2"/>
            <ac:spMkLst>
              <pc:docMk/>
              <pc:sldMasterMk cId="907894092" sldId="2147483684"/>
              <pc:sldLayoutMk cId="2577985540" sldId="2147483732"/>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77985540" sldId="2147483732"/>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77985540" sldId="2147483732"/>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77985540" sldId="2147483732"/>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77985540" sldId="2147483732"/>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1255760168" sldId="2147483733"/>
          </pc:sldLayoutMkLst>
          <pc:spChg chg="mod">
            <ac:chgData name="瑞 中野" userId="9be68b25455cd3dd" providerId="LiveId" clId="{48A62D3D-6D8C-490A-AF88-E59FEB5A2D5F}" dt="2026-09-10T02:43:17.108" v="2"/>
            <ac:spMkLst>
              <pc:docMk/>
              <pc:sldMasterMk cId="907894092" sldId="2147483684"/>
              <pc:sldLayoutMk cId="1255760168" sldId="2147483733"/>
              <ac:spMk id="47"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255760168" sldId="2147483733"/>
              <ac:spMk id="48"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3299894382" sldId="2147483747"/>
          </pc:sldLayoutMkLst>
          <pc:spChg chg="mod">
            <ac:chgData name="瑞 中野" userId="9be68b25455cd3dd" providerId="LiveId" clId="{48A62D3D-6D8C-490A-AF88-E59FEB5A2D5F}" dt="2026-09-10T02:43:17.108" v="2"/>
            <ac:spMkLst>
              <pc:docMk/>
              <pc:sldMasterMk cId="907894092" sldId="2147483684"/>
              <pc:sldLayoutMk cId="3299894382" sldId="2147483747"/>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299894382" sldId="2147483747"/>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299894382" sldId="2147483747"/>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299894382" sldId="2147483747"/>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299894382" sldId="2147483747"/>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973977244" sldId="2147483748"/>
          </pc:sldLayoutMkLst>
          <pc:spChg chg="mod">
            <ac:chgData name="瑞 中野" userId="9be68b25455cd3dd" providerId="LiveId" clId="{48A62D3D-6D8C-490A-AF88-E59FEB5A2D5F}" dt="2026-09-10T02:43:17.108" v="2"/>
            <ac:spMkLst>
              <pc:docMk/>
              <pc:sldMasterMk cId="907894092" sldId="2147483684"/>
              <pc:sldLayoutMk cId="973977244" sldId="2147483748"/>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973977244" sldId="2147483748"/>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973977244" sldId="2147483748"/>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973977244" sldId="2147483748"/>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973977244" sldId="2147483748"/>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3388774268" sldId="2147483749"/>
          </pc:sldLayoutMkLst>
          <pc:spChg chg="mod">
            <ac:chgData name="瑞 中野" userId="9be68b25455cd3dd" providerId="LiveId" clId="{48A62D3D-6D8C-490A-AF88-E59FEB5A2D5F}" dt="2026-09-10T02:43:17.108" v="2"/>
            <ac:spMkLst>
              <pc:docMk/>
              <pc:sldMasterMk cId="907894092" sldId="2147483684"/>
              <pc:sldLayoutMk cId="3388774268" sldId="2147483749"/>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388774268" sldId="2147483749"/>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388774268" sldId="2147483749"/>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388774268" sldId="2147483749"/>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388774268" sldId="2147483749"/>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1269477906" sldId="2147483750"/>
          </pc:sldLayoutMkLst>
          <pc:spChg chg="mod">
            <ac:chgData name="瑞 中野" userId="9be68b25455cd3dd" providerId="LiveId" clId="{48A62D3D-6D8C-490A-AF88-E59FEB5A2D5F}" dt="2026-09-10T02:43:17.108" v="2"/>
            <ac:spMkLst>
              <pc:docMk/>
              <pc:sldMasterMk cId="907894092" sldId="2147483684"/>
              <pc:sldLayoutMk cId="1269477906" sldId="2147483750"/>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269477906" sldId="2147483750"/>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269477906" sldId="2147483750"/>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269477906" sldId="2147483750"/>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269477906" sldId="2147483750"/>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269477906" sldId="2147483750"/>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4109267851" sldId="2147483751"/>
          </pc:sldLayoutMkLst>
          <pc:spChg chg="mod">
            <ac:chgData name="瑞 中野" userId="9be68b25455cd3dd" providerId="LiveId" clId="{48A62D3D-6D8C-490A-AF88-E59FEB5A2D5F}" dt="2026-09-10T02:43:17.108" v="2"/>
            <ac:spMkLst>
              <pc:docMk/>
              <pc:sldMasterMk cId="907894092" sldId="2147483684"/>
              <pc:sldLayoutMk cId="4109267851" sldId="2147483751"/>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4109267851" sldId="2147483751"/>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4109267851" sldId="2147483751"/>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4109267851" sldId="2147483751"/>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4109267851" sldId="2147483751"/>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4109267851" sldId="2147483751"/>
              <ac:spMk id="7"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4109267851" sldId="2147483751"/>
              <ac:spMk id="8"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4109267851" sldId="2147483751"/>
              <ac:spMk id="9"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796900390" sldId="2147483752"/>
          </pc:sldLayoutMkLst>
          <pc:spChg chg="mod">
            <ac:chgData name="瑞 中野" userId="9be68b25455cd3dd" providerId="LiveId" clId="{48A62D3D-6D8C-490A-AF88-E59FEB5A2D5F}" dt="2026-09-10T02:43:17.108" v="2"/>
            <ac:spMkLst>
              <pc:docMk/>
              <pc:sldMasterMk cId="907894092" sldId="2147483684"/>
              <pc:sldLayoutMk cId="796900390" sldId="2147483752"/>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796900390" sldId="2147483752"/>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796900390" sldId="2147483752"/>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796900390" sldId="2147483752"/>
              <ac:spMk id="5" creationId="{00000000-0000-0000-0000-000000000000}"/>
            </ac:spMkLst>
          </pc:spChg>
        </pc:sldLayoutChg>
        <pc:sldLayoutChg chg="modSp mod ord">
          <pc:chgData name="瑞 中野" userId="9be68b25455cd3dd" providerId="LiveId" clId="{48A62D3D-6D8C-490A-AF88-E59FEB5A2D5F}" dt="2026-09-10T02:43:17.108" v="2"/>
          <pc:sldLayoutMkLst>
            <pc:docMk/>
            <pc:sldMasterMk cId="907894092" sldId="2147483684"/>
            <pc:sldLayoutMk cId="1011171173" sldId="2147483753"/>
          </pc:sldLayoutMkLst>
          <pc:spChg chg="mod">
            <ac:chgData name="瑞 中野" userId="9be68b25455cd3dd" providerId="LiveId" clId="{48A62D3D-6D8C-490A-AF88-E59FEB5A2D5F}" dt="2026-09-10T02:43:17.108" v="2"/>
            <ac:spMkLst>
              <pc:docMk/>
              <pc:sldMasterMk cId="907894092" sldId="2147483684"/>
              <pc:sldLayoutMk cId="1011171173" sldId="2147483753"/>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011171173" sldId="2147483753"/>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011171173" sldId="2147483753"/>
              <ac:spMk id="4"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689380860" sldId="2147483754"/>
          </pc:sldLayoutMkLst>
          <pc:spChg chg="mod">
            <ac:chgData name="瑞 中野" userId="9be68b25455cd3dd" providerId="LiveId" clId="{48A62D3D-6D8C-490A-AF88-E59FEB5A2D5F}" dt="2026-09-10T02:43:17.108" v="2"/>
            <ac:spMkLst>
              <pc:docMk/>
              <pc:sldMasterMk cId="907894092" sldId="2147483684"/>
              <pc:sldLayoutMk cId="689380860" sldId="2147483754"/>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689380860" sldId="2147483754"/>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689380860" sldId="2147483754"/>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689380860" sldId="2147483754"/>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689380860" sldId="2147483754"/>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689380860" sldId="2147483754"/>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1243817793" sldId="2147483755"/>
          </pc:sldLayoutMkLst>
          <pc:spChg chg="mod">
            <ac:chgData name="瑞 中野" userId="9be68b25455cd3dd" providerId="LiveId" clId="{48A62D3D-6D8C-490A-AF88-E59FEB5A2D5F}" dt="2026-09-10T02:43:17.108" v="2"/>
            <ac:spMkLst>
              <pc:docMk/>
              <pc:sldMasterMk cId="907894092" sldId="2147483684"/>
              <pc:sldLayoutMk cId="1243817793" sldId="2147483755"/>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243817793" sldId="2147483755"/>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243817793" sldId="2147483755"/>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243817793" sldId="2147483755"/>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243817793" sldId="2147483755"/>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243817793" sldId="2147483755"/>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1377898495" sldId="2147483756"/>
          </pc:sldLayoutMkLst>
          <pc:spChg chg="mod">
            <ac:chgData name="瑞 中野" userId="9be68b25455cd3dd" providerId="LiveId" clId="{48A62D3D-6D8C-490A-AF88-E59FEB5A2D5F}" dt="2026-09-10T02:43:17.108" v="2"/>
            <ac:spMkLst>
              <pc:docMk/>
              <pc:sldMasterMk cId="907894092" sldId="2147483684"/>
              <pc:sldLayoutMk cId="1377898495" sldId="2147483756"/>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377898495" sldId="2147483756"/>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377898495" sldId="2147483756"/>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377898495" sldId="2147483756"/>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377898495" sldId="2147483756"/>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78679954" sldId="2147483757"/>
          </pc:sldLayoutMkLst>
          <pc:spChg chg="mod">
            <ac:chgData name="瑞 中野" userId="9be68b25455cd3dd" providerId="LiveId" clId="{48A62D3D-6D8C-490A-AF88-E59FEB5A2D5F}" dt="2026-09-10T02:43:17.108" v="2"/>
            <ac:spMkLst>
              <pc:docMk/>
              <pc:sldMasterMk cId="907894092" sldId="2147483684"/>
              <pc:sldLayoutMk cId="278679954" sldId="2147483757"/>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78679954" sldId="2147483757"/>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78679954" sldId="2147483757"/>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78679954" sldId="2147483757"/>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78679954" sldId="2147483757"/>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882351757" sldId="2147483758"/>
          </pc:sldLayoutMkLst>
          <pc:spChg chg="mod">
            <ac:chgData name="瑞 中野" userId="9be68b25455cd3dd" providerId="LiveId" clId="{48A62D3D-6D8C-490A-AF88-E59FEB5A2D5F}" dt="2026-09-10T02:43:17.108" v="2"/>
            <ac:spMkLst>
              <pc:docMk/>
              <pc:sldMasterMk cId="907894092" sldId="2147483684"/>
              <pc:sldLayoutMk cId="882351757" sldId="2147483758"/>
              <ac:spMk id="47"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882351757" sldId="2147483758"/>
              <ac:spMk id="48"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1760191509" sldId="2147483904"/>
          </pc:sldLayoutMkLst>
          <pc:spChg chg="mod">
            <ac:chgData name="瑞 中野" userId="9be68b25455cd3dd" providerId="LiveId" clId="{48A62D3D-6D8C-490A-AF88-E59FEB5A2D5F}" dt="2026-09-10T02:43:17.108" v="2"/>
            <ac:spMkLst>
              <pc:docMk/>
              <pc:sldMasterMk cId="907894092" sldId="2147483684"/>
              <pc:sldLayoutMk cId="1760191509" sldId="2147483904"/>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60191509" sldId="2147483904"/>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60191509" sldId="2147483904"/>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60191509" sldId="2147483904"/>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60191509" sldId="2147483904"/>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907894092" sldId="2147483684"/>
            <pc:sldLayoutMk cId="4243290586" sldId="2147483905"/>
          </pc:sldLayoutMkLst>
          <pc:spChg chg="mod">
            <ac:chgData name="瑞 中野" userId="9be68b25455cd3dd" providerId="LiveId" clId="{48A62D3D-6D8C-490A-AF88-E59FEB5A2D5F}" dt="2026-09-10T02:43:17.108" v="2"/>
            <ac:spMkLst>
              <pc:docMk/>
              <pc:sldMasterMk cId="907894092" sldId="2147483684"/>
              <pc:sldLayoutMk cId="4243290586" sldId="2147483905"/>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4243290586" sldId="2147483905"/>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4243290586" sldId="2147483905"/>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4243290586" sldId="2147483905"/>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4243290586" sldId="2147483905"/>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1408311502" sldId="2147483906"/>
          </pc:sldLayoutMkLst>
          <pc:spChg chg="mod">
            <ac:chgData name="瑞 中野" userId="9be68b25455cd3dd" providerId="LiveId" clId="{48A62D3D-6D8C-490A-AF88-E59FEB5A2D5F}" dt="2026-09-10T02:43:17.108" v="2"/>
            <ac:spMkLst>
              <pc:docMk/>
              <pc:sldMasterMk cId="907894092" sldId="2147483684"/>
              <pc:sldLayoutMk cId="1408311502" sldId="2147483906"/>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408311502" sldId="2147483906"/>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408311502" sldId="2147483906"/>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408311502" sldId="2147483906"/>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408311502" sldId="2147483906"/>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1730060586" sldId="2147483907"/>
          </pc:sldLayoutMkLst>
          <pc:spChg chg="mod">
            <ac:chgData name="瑞 中野" userId="9be68b25455cd3dd" providerId="LiveId" clId="{48A62D3D-6D8C-490A-AF88-E59FEB5A2D5F}" dt="2026-09-10T02:43:17.108" v="2"/>
            <ac:spMkLst>
              <pc:docMk/>
              <pc:sldMasterMk cId="907894092" sldId="2147483684"/>
              <pc:sldLayoutMk cId="1730060586" sldId="2147483907"/>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30060586" sldId="2147483907"/>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30060586" sldId="2147483907"/>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30060586" sldId="2147483907"/>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30060586" sldId="2147483907"/>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30060586" sldId="2147483907"/>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1754864610" sldId="2147483908"/>
          </pc:sldLayoutMkLst>
          <pc:spChg chg="mod">
            <ac:chgData name="瑞 中野" userId="9be68b25455cd3dd" providerId="LiveId" clId="{48A62D3D-6D8C-490A-AF88-E59FEB5A2D5F}" dt="2026-09-10T02:43:17.108" v="2"/>
            <ac:spMkLst>
              <pc:docMk/>
              <pc:sldMasterMk cId="907894092" sldId="2147483684"/>
              <pc:sldLayoutMk cId="1754864610" sldId="2147483908"/>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54864610" sldId="2147483908"/>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54864610" sldId="2147483908"/>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54864610" sldId="2147483908"/>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54864610" sldId="2147483908"/>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54864610" sldId="2147483908"/>
              <ac:spMk id="7"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54864610" sldId="2147483908"/>
              <ac:spMk id="8"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54864610" sldId="2147483908"/>
              <ac:spMk id="9"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3496846467" sldId="2147483909"/>
          </pc:sldLayoutMkLst>
          <pc:spChg chg="mod">
            <ac:chgData name="瑞 中野" userId="9be68b25455cd3dd" providerId="LiveId" clId="{48A62D3D-6D8C-490A-AF88-E59FEB5A2D5F}" dt="2026-09-10T02:43:17.108" v="2"/>
            <ac:spMkLst>
              <pc:docMk/>
              <pc:sldMasterMk cId="907894092" sldId="2147483684"/>
              <pc:sldLayoutMk cId="3496846467" sldId="2147483909"/>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496846467" sldId="2147483909"/>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496846467" sldId="2147483909"/>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496846467" sldId="2147483909"/>
              <ac:spMk id="5"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713702213" sldId="2147483910"/>
          </pc:sldLayoutMkLst>
          <pc:spChg chg="mod">
            <ac:chgData name="瑞 中野" userId="9be68b25455cd3dd" providerId="LiveId" clId="{48A62D3D-6D8C-490A-AF88-E59FEB5A2D5F}" dt="2026-09-10T02:43:17.108" v="2"/>
            <ac:spMkLst>
              <pc:docMk/>
              <pc:sldMasterMk cId="907894092" sldId="2147483684"/>
              <pc:sldLayoutMk cId="2713702213" sldId="2147483910"/>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713702213" sldId="2147483910"/>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713702213" sldId="2147483910"/>
              <ac:spMk id="4"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3270782078" sldId="2147483911"/>
          </pc:sldLayoutMkLst>
          <pc:spChg chg="mod">
            <ac:chgData name="瑞 中野" userId="9be68b25455cd3dd" providerId="LiveId" clId="{48A62D3D-6D8C-490A-AF88-E59FEB5A2D5F}" dt="2026-09-10T02:43:17.108" v="2"/>
            <ac:spMkLst>
              <pc:docMk/>
              <pc:sldMasterMk cId="907894092" sldId="2147483684"/>
              <pc:sldLayoutMk cId="3270782078" sldId="2147483911"/>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270782078" sldId="2147483911"/>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270782078" sldId="2147483911"/>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270782078" sldId="2147483911"/>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270782078" sldId="2147483911"/>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270782078" sldId="2147483911"/>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469953746" sldId="2147483912"/>
          </pc:sldLayoutMkLst>
          <pc:spChg chg="mod">
            <ac:chgData name="瑞 中野" userId="9be68b25455cd3dd" providerId="LiveId" clId="{48A62D3D-6D8C-490A-AF88-E59FEB5A2D5F}" dt="2026-09-10T02:43:17.108" v="2"/>
            <ac:spMkLst>
              <pc:docMk/>
              <pc:sldMasterMk cId="907894092" sldId="2147483684"/>
              <pc:sldLayoutMk cId="2469953746" sldId="2147483912"/>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469953746" sldId="2147483912"/>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469953746" sldId="2147483912"/>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469953746" sldId="2147483912"/>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469953746" sldId="2147483912"/>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469953746" sldId="2147483912"/>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89716447" sldId="2147483913"/>
          </pc:sldLayoutMkLst>
          <pc:spChg chg="mod">
            <ac:chgData name="瑞 中野" userId="9be68b25455cd3dd" providerId="LiveId" clId="{48A62D3D-6D8C-490A-AF88-E59FEB5A2D5F}" dt="2026-09-10T02:43:17.108" v="2"/>
            <ac:spMkLst>
              <pc:docMk/>
              <pc:sldMasterMk cId="907894092" sldId="2147483684"/>
              <pc:sldLayoutMk cId="289716447" sldId="2147483913"/>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89716447" sldId="2147483913"/>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89716447" sldId="2147483913"/>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89716447" sldId="2147483913"/>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89716447" sldId="2147483913"/>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564882063" sldId="2147483914"/>
          </pc:sldLayoutMkLst>
          <pc:spChg chg="mod">
            <ac:chgData name="瑞 中野" userId="9be68b25455cd3dd" providerId="LiveId" clId="{48A62D3D-6D8C-490A-AF88-E59FEB5A2D5F}" dt="2026-09-10T02:43:17.108" v="2"/>
            <ac:spMkLst>
              <pc:docMk/>
              <pc:sldMasterMk cId="907894092" sldId="2147483684"/>
              <pc:sldLayoutMk cId="2564882063" sldId="2147483914"/>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64882063" sldId="2147483914"/>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64882063" sldId="2147483914"/>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64882063" sldId="2147483914"/>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564882063" sldId="2147483914"/>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1754175246" sldId="2147483915"/>
          </pc:sldLayoutMkLst>
          <pc:spChg chg="mod">
            <ac:chgData name="瑞 中野" userId="9be68b25455cd3dd" providerId="LiveId" clId="{48A62D3D-6D8C-490A-AF88-E59FEB5A2D5F}" dt="2026-09-10T02:43:17.108" v="2"/>
            <ac:spMkLst>
              <pc:docMk/>
              <pc:sldMasterMk cId="907894092" sldId="2147483684"/>
              <pc:sldLayoutMk cId="1754175246" sldId="2147483915"/>
              <ac:spMk id="47"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754175246" sldId="2147483915"/>
              <ac:spMk id="48"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1994558103" sldId="2147483941"/>
          </pc:sldLayoutMkLst>
          <pc:spChg chg="mod">
            <ac:chgData name="瑞 中野" userId="9be68b25455cd3dd" providerId="LiveId" clId="{48A62D3D-6D8C-490A-AF88-E59FEB5A2D5F}" dt="2026-09-10T02:43:17.108" v="2"/>
            <ac:spMkLst>
              <pc:docMk/>
              <pc:sldMasterMk cId="907894092" sldId="2147483684"/>
              <pc:sldLayoutMk cId="1994558103" sldId="2147483941"/>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994558103" sldId="2147483941"/>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994558103" sldId="2147483941"/>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994558103" sldId="2147483941"/>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994558103" sldId="2147483941"/>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907894092" sldId="2147483684"/>
            <pc:sldLayoutMk cId="113705939" sldId="2147483942"/>
          </pc:sldLayoutMkLst>
          <pc:spChg chg="mod">
            <ac:chgData name="瑞 中野" userId="9be68b25455cd3dd" providerId="LiveId" clId="{48A62D3D-6D8C-490A-AF88-E59FEB5A2D5F}" dt="2026-09-10T02:43:17.108" v="2"/>
            <ac:spMkLst>
              <pc:docMk/>
              <pc:sldMasterMk cId="907894092" sldId="2147483684"/>
              <pc:sldLayoutMk cId="113705939" sldId="2147483942"/>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13705939" sldId="2147483942"/>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13705939" sldId="2147483942"/>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13705939" sldId="2147483942"/>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13705939" sldId="2147483942"/>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803153755" sldId="2147483943"/>
          </pc:sldLayoutMkLst>
          <pc:spChg chg="mod">
            <ac:chgData name="瑞 中野" userId="9be68b25455cd3dd" providerId="LiveId" clId="{48A62D3D-6D8C-490A-AF88-E59FEB5A2D5F}" dt="2026-09-10T02:43:17.108" v="2"/>
            <ac:spMkLst>
              <pc:docMk/>
              <pc:sldMasterMk cId="907894092" sldId="2147483684"/>
              <pc:sldLayoutMk cId="2803153755" sldId="2147483943"/>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803153755" sldId="2147483943"/>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803153755" sldId="2147483943"/>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803153755" sldId="2147483943"/>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803153755" sldId="2147483943"/>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179199500" sldId="2147483944"/>
          </pc:sldLayoutMkLst>
          <pc:spChg chg="mod">
            <ac:chgData name="瑞 中野" userId="9be68b25455cd3dd" providerId="LiveId" clId="{48A62D3D-6D8C-490A-AF88-E59FEB5A2D5F}" dt="2026-09-10T02:43:17.108" v="2"/>
            <ac:spMkLst>
              <pc:docMk/>
              <pc:sldMasterMk cId="907894092" sldId="2147483684"/>
              <pc:sldLayoutMk cId="2179199500" sldId="2147483944"/>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79199500" sldId="2147483944"/>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79199500" sldId="2147483944"/>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79199500" sldId="2147483944"/>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79199500" sldId="2147483944"/>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79199500" sldId="2147483944"/>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726083735" sldId="2147483945"/>
          </pc:sldLayoutMkLst>
          <pc:spChg chg="mod">
            <ac:chgData name="瑞 中野" userId="9be68b25455cd3dd" providerId="LiveId" clId="{48A62D3D-6D8C-490A-AF88-E59FEB5A2D5F}" dt="2026-09-10T02:43:17.108" v="2"/>
            <ac:spMkLst>
              <pc:docMk/>
              <pc:sldMasterMk cId="907894092" sldId="2147483684"/>
              <pc:sldLayoutMk cId="2726083735" sldId="2147483945"/>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726083735" sldId="2147483945"/>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726083735" sldId="2147483945"/>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726083735" sldId="2147483945"/>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726083735" sldId="2147483945"/>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726083735" sldId="2147483945"/>
              <ac:spMk id="7"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726083735" sldId="2147483945"/>
              <ac:spMk id="8"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726083735" sldId="2147483945"/>
              <ac:spMk id="9"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1406606698" sldId="2147483946"/>
          </pc:sldLayoutMkLst>
          <pc:spChg chg="mod">
            <ac:chgData name="瑞 中野" userId="9be68b25455cd3dd" providerId="LiveId" clId="{48A62D3D-6D8C-490A-AF88-E59FEB5A2D5F}" dt="2026-09-10T02:43:17.108" v="2"/>
            <ac:spMkLst>
              <pc:docMk/>
              <pc:sldMasterMk cId="907894092" sldId="2147483684"/>
              <pc:sldLayoutMk cId="1406606698" sldId="2147483946"/>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406606698" sldId="2147483946"/>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406606698" sldId="2147483946"/>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406606698" sldId="2147483946"/>
              <ac:spMk id="5"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174212682" sldId="2147483947"/>
          </pc:sldLayoutMkLst>
          <pc:spChg chg="mod">
            <ac:chgData name="瑞 中野" userId="9be68b25455cd3dd" providerId="LiveId" clId="{48A62D3D-6D8C-490A-AF88-E59FEB5A2D5F}" dt="2026-09-10T02:43:17.108" v="2"/>
            <ac:spMkLst>
              <pc:docMk/>
              <pc:sldMasterMk cId="907894092" sldId="2147483684"/>
              <pc:sldLayoutMk cId="2174212682" sldId="2147483947"/>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74212682" sldId="2147483947"/>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174212682" sldId="2147483947"/>
              <ac:spMk id="4"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1666885792" sldId="2147483948"/>
          </pc:sldLayoutMkLst>
          <pc:spChg chg="mod">
            <ac:chgData name="瑞 中野" userId="9be68b25455cd3dd" providerId="LiveId" clId="{48A62D3D-6D8C-490A-AF88-E59FEB5A2D5F}" dt="2026-09-10T02:43:17.108" v="2"/>
            <ac:spMkLst>
              <pc:docMk/>
              <pc:sldMasterMk cId="907894092" sldId="2147483684"/>
              <pc:sldLayoutMk cId="1666885792" sldId="2147483948"/>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666885792" sldId="2147483948"/>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666885792" sldId="2147483948"/>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666885792" sldId="2147483948"/>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666885792" sldId="2147483948"/>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666885792" sldId="2147483948"/>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254180222" sldId="2147483949"/>
          </pc:sldLayoutMkLst>
          <pc:spChg chg="mod">
            <ac:chgData name="瑞 中野" userId="9be68b25455cd3dd" providerId="LiveId" clId="{48A62D3D-6D8C-490A-AF88-E59FEB5A2D5F}" dt="2026-09-10T02:43:17.108" v="2"/>
            <ac:spMkLst>
              <pc:docMk/>
              <pc:sldMasterMk cId="907894092" sldId="2147483684"/>
              <pc:sldLayoutMk cId="2254180222" sldId="2147483949"/>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254180222" sldId="2147483949"/>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254180222" sldId="2147483949"/>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254180222" sldId="2147483949"/>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254180222" sldId="2147483949"/>
              <ac:spMk id="6"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254180222" sldId="2147483949"/>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1162686692" sldId="2147483950"/>
          </pc:sldLayoutMkLst>
          <pc:spChg chg="mod">
            <ac:chgData name="瑞 中野" userId="9be68b25455cd3dd" providerId="LiveId" clId="{48A62D3D-6D8C-490A-AF88-E59FEB5A2D5F}" dt="2026-09-10T02:43:17.108" v="2"/>
            <ac:spMkLst>
              <pc:docMk/>
              <pc:sldMasterMk cId="907894092" sldId="2147483684"/>
              <pc:sldLayoutMk cId="1162686692" sldId="2147483950"/>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162686692" sldId="2147483950"/>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162686692" sldId="2147483950"/>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162686692" sldId="2147483950"/>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1162686692" sldId="2147483950"/>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2230835423" sldId="2147483951"/>
          </pc:sldLayoutMkLst>
          <pc:spChg chg="mod">
            <ac:chgData name="瑞 中野" userId="9be68b25455cd3dd" providerId="LiveId" clId="{48A62D3D-6D8C-490A-AF88-E59FEB5A2D5F}" dt="2026-09-10T02:43:17.108" v="2"/>
            <ac:spMkLst>
              <pc:docMk/>
              <pc:sldMasterMk cId="907894092" sldId="2147483684"/>
              <pc:sldLayoutMk cId="2230835423" sldId="2147483951"/>
              <ac:spMk id="2"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230835423" sldId="2147483951"/>
              <ac:spMk id="3"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230835423" sldId="2147483951"/>
              <ac:spMk id="4"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230835423" sldId="2147483951"/>
              <ac:spMk id="5"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2230835423" sldId="2147483951"/>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907894092" sldId="2147483684"/>
            <pc:sldLayoutMk cId="3705023968" sldId="2147483952"/>
          </pc:sldLayoutMkLst>
          <pc:spChg chg="mod">
            <ac:chgData name="瑞 中野" userId="9be68b25455cd3dd" providerId="LiveId" clId="{48A62D3D-6D8C-490A-AF88-E59FEB5A2D5F}" dt="2026-09-10T02:43:17.108" v="2"/>
            <ac:spMkLst>
              <pc:docMk/>
              <pc:sldMasterMk cId="907894092" sldId="2147483684"/>
              <pc:sldLayoutMk cId="3705023968" sldId="2147483952"/>
              <ac:spMk id="47" creationId="{00000000-0000-0000-0000-000000000000}"/>
            </ac:spMkLst>
          </pc:spChg>
          <pc:spChg chg="mod">
            <ac:chgData name="瑞 中野" userId="9be68b25455cd3dd" providerId="LiveId" clId="{48A62D3D-6D8C-490A-AF88-E59FEB5A2D5F}" dt="2026-09-10T02:43:17.108" v="2"/>
            <ac:spMkLst>
              <pc:docMk/>
              <pc:sldMasterMk cId="907894092" sldId="2147483684"/>
              <pc:sldLayoutMk cId="3705023968" sldId="2147483952"/>
              <ac:spMk id="48" creationId="{00000000-0000-0000-0000-000000000000}"/>
            </ac:spMkLst>
          </pc:spChg>
        </pc:sldLayoutChg>
      </pc:sldMasterChg>
      <pc:sldMasterChg chg="del sldLayoutOrd">
        <pc:chgData name="瑞 中野" userId="9be68b25455cd3dd" providerId="LiveId" clId="{48A62D3D-6D8C-490A-AF88-E59FEB5A2D5F}" dt="2026-09-10T02:43:17.171" v="3"/>
        <pc:sldMasterMkLst>
          <pc:docMk/>
          <pc:sldMasterMk cId="691135782" sldId="2147483721"/>
        </pc:sldMasterMkLst>
      </pc:sldMasterChg>
      <pc:sldMasterChg chg="del sldLayoutOrd">
        <pc:chgData name="瑞 中野" userId="9be68b25455cd3dd" providerId="LiveId" clId="{48A62D3D-6D8C-490A-AF88-E59FEB5A2D5F}" dt="2026-09-10T02:43:17.171" v="3"/>
        <pc:sldMasterMkLst>
          <pc:docMk/>
          <pc:sldMasterMk cId="951559183" sldId="2147483746"/>
        </pc:sldMasterMkLst>
      </pc:sldMasterChg>
      <pc:sldMasterChg chg="delSldLayout modSldLayout sldLayoutOrd">
        <pc:chgData name="瑞 中野" userId="9be68b25455cd3dd" providerId="LiveId" clId="{48A62D3D-6D8C-490A-AF88-E59FEB5A2D5F}" dt="2026-09-10T02:43:17.171" v="3"/>
        <pc:sldMasterMkLst>
          <pc:docMk/>
          <pc:sldMasterMk cId="479489900" sldId="2147483759"/>
        </pc:sldMasterMkLst>
        <pc:sldLayoutChg chg="modSp mod ord">
          <pc:chgData name="瑞 中野" userId="9be68b25455cd3dd" providerId="LiveId" clId="{48A62D3D-6D8C-490A-AF88-E59FEB5A2D5F}" dt="2026-09-10T02:43:17.108" v="2"/>
          <pc:sldLayoutMkLst>
            <pc:docMk/>
            <pc:sldMasterMk cId="479489900" sldId="2147483759"/>
            <pc:sldLayoutMk cId="2877375675" sldId="2147483772"/>
          </pc:sldLayoutMkLst>
          <pc:spChg chg="mod">
            <ac:chgData name="瑞 中野" userId="9be68b25455cd3dd" providerId="LiveId" clId="{48A62D3D-6D8C-490A-AF88-E59FEB5A2D5F}" dt="2026-09-10T02:43:17.108" v="2"/>
            <ac:spMkLst>
              <pc:docMk/>
              <pc:sldMasterMk cId="479489900" sldId="2147483759"/>
              <pc:sldLayoutMk cId="2877375675" sldId="2147483772"/>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877375675" sldId="2147483772"/>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877375675" sldId="2147483772"/>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877375675" sldId="2147483772"/>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877375675" sldId="2147483772"/>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479489900" sldId="2147483759"/>
            <pc:sldLayoutMk cId="1619138936" sldId="2147483773"/>
          </pc:sldLayoutMkLst>
          <pc:spChg chg="mod">
            <ac:chgData name="瑞 中野" userId="9be68b25455cd3dd" providerId="LiveId" clId="{48A62D3D-6D8C-490A-AF88-E59FEB5A2D5F}" dt="2026-09-10T02:43:17.108" v="2"/>
            <ac:spMkLst>
              <pc:docMk/>
              <pc:sldMasterMk cId="479489900" sldId="2147483759"/>
              <pc:sldLayoutMk cId="1619138936" sldId="2147483773"/>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619138936" sldId="2147483773"/>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619138936" sldId="2147483773"/>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619138936" sldId="2147483773"/>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619138936" sldId="2147483773"/>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479489900" sldId="2147483759"/>
            <pc:sldLayoutMk cId="712508119" sldId="2147483774"/>
          </pc:sldLayoutMkLst>
          <pc:spChg chg="mod">
            <ac:chgData name="瑞 中野" userId="9be68b25455cd3dd" providerId="LiveId" clId="{48A62D3D-6D8C-490A-AF88-E59FEB5A2D5F}" dt="2026-09-10T02:43:17.108" v="2"/>
            <ac:spMkLst>
              <pc:docMk/>
              <pc:sldMasterMk cId="479489900" sldId="2147483759"/>
              <pc:sldLayoutMk cId="712508119" sldId="2147483774"/>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712508119" sldId="2147483774"/>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712508119" sldId="2147483774"/>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712508119" sldId="2147483774"/>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712508119" sldId="2147483774"/>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479489900" sldId="2147483759"/>
            <pc:sldLayoutMk cId="1980992848" sldId="2147483775"/>
          </pc:sldLayoutMkLst>
          <pc:spChg chg="mod">
            <ac:chgData name="瑞 中野" userId="9be68b25455cd3dd" providerId="LiveId" clId="{48A62D3D-6D8C-490A-AF88-E59FEB5A2D5F}" dt="2026-09-10T02:43:17.108" v="2"/>
            <ac:spMkLst>
              <pc:docMk/>
              <pc:sldMasterMk cId="479489900" sldId="2147483759"/>
              <pc:sldLayoutMk cId="1980992848" sldId="2147483775"/>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980992848" sldId="2147483775"/>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980992848" sldId="2147483775"/>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980992848" sldId="2147483775"/>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980992848" sldId="2147483775"/>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980992848" sldId="2147483775"/>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4110301128" sldId="2147483776"/>
          </pc:sldLayoutMkLst>
          <pc:spChg chg="mod">
            <ac:chgData name="瑞 中野" userId="9be68b25455cd3dd" providerId="LiveId" clId="{48A62D3D-6D8C-490A-AF88-E59FEB5A2D5F}" dt="2026-09-10T02:43:17.108" v="2"/>
            <ac:spMkLst>
              <pc:docMk/>
              <pc:sldMasterMk cId="479489900" sldId="2147483759"/>
              <pc:sldLayoutMk cId="4110301128" sldId="2147483776"/>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10301128" sldId="2147483776"/>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10301128" sldId="2147483776"/>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10301128" sldId="2147483776"/>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10301128" sldId="2147483776"/>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10301128" sldId="2147483776"/>
              <ac:spMk id="7"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10301128" sldId="2147483776"/>
              <ac:spMk id="8"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10301128" sldId="2147483776"/>
              <ac:spMk id="9"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1299536364" sldId="2147483777"/>
          </pc:sldLayoutMkLst>
          <pc:spChg chg="mod">
            <ac:chgData name="瑞 中野" userId="9be68b25455cd3dd" providerId="LiveId" clId="{48A62D3D-6D8C-490A-AF88-E59FEB5A2D5F}" dt="2026-09-10T02:43:17.108" v="2"/>
            <ac:spMkLst>
              <pc:docMk/>
              <pc:sldMasterMk cId="479489900" sldId="2147483759"/>
              <pc:sldLayoutMk cId="1299536364" sldId="2147483777"/>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299536364" sldId="2147483777"/>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299536364" sldId="2147483777"/>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299536364" sldId="2147483777"/>
              <ac:spMk id="5"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2344391980" sldId="2147483778"/>
          </pc:sldLayoutMkLst>
          <pc:spChg chg="mod">
            <ac:chgData name="瑞 中野" userId="9be68b25455cd3dd" providerId="LiveId" clId="{48A62D3D-6D8C-490A-AF88-E59FEB5A2D5F}" dt="2026-09-10T02:43:17.108" v="2"/>
            <ac:spMkLst>
              <pc:docMk/>
              <pc:sldMasterMk cId="479489900" sldId="2147483759"/>
              <pc:sldLayoutMk cId="2344391980" sldId="2147483778"/>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344391980" sldId="2147483778"/>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344391980" sldId="2147483778"/>
              <ac:spMk id="4"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974370905" sldId="2147483779"/>
          </pc:sldLayoutMkLst>
          <pc:spChg chg="mod">
            <ac:chgData name="瑞 中野" userId="9be68b25455cd3dd" providerId="LiveId" clId="{48A62D3D-6D8C-490A-AF88-E59FEB5A2D5F}" dt="2026-09-10T02:43:17.108" v="2"/>
            <ac:spMkLst>
              <pc:docMk/>
              <pc:sldMasterMk cId="479489900" sldId="2147483759"/>
              <pc:sldLayoutMk cId="974370905" sldId="2147483779"/>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974370905" sldId="2147483779"/>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974370905" sldId="2147483779"/>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974370905" sldId="2147483779"/>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974370905" sldId="2147483779"/>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974370905" sldId="2147483779"/>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3566032024" sldId="2147483780"/>
          </pc:sldLayoutMkLst>
          <pc:spChg chg="mod">
            <ac:chgData name="瑞 中野" userId="9be68b25455cd3dd" providerId="LiveId" clId="{48A62D3D-6D8C-490A-AF88-E59FEB5A2D5F}" dt="2026-09-10T02:43:17.108" v="2"/>
            <ac:spMkLst>
              <pc:docMk/>
              <pc:sldMasterMk cId="479489900" sldId="2147483759"/>
              <pc:sldLayoutMk cId="3566032024" sldId="2147483780"/>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566032024" sldId="2147483780"/>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566032024" sldId="2147483780"/>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566032024" sldId="2147483780"/>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566032024" sldId="2147483780"/>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566032024" sldId="2147483780"/>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537548748" sldId="2147483781"/>
          </pc:sldLayoutMkLst>
          <pc:spChg chg="mod">
            <ac:chgData name="瑞 中野" userId="9be68b25455cd3dd" providerId="LiveId" clId="{48A62D3D-6D8C-490A-AF88-E59FEB5A2D5F}" dt="2026-09-10T02:43:17.108" v="2"/>
            <ac:spMkLst>
              <pc:docMk/>
              <pc:sldMasterMk cId="479489900" sldId="2147483759"/>
              <pc:sldLayoutMk cId="537548748" sldId="2147483781"/>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537548748" sldId="2147483781"/>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537548748" sldId="2147483781"/>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537548748" sldId="2147483781"/>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537548748" sldId="2147483781"/>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845857740" sldId="2147483782"/>
          </pc:sldLayoutMkLst>
          <pc:spChg chg="mod">
            <ac:chgData name="瑞 中野" userId="9be68b25455cd3dd" providerId="LiveId" clId="{48A62D3D-6D8C-490A-AF88-E59FEB5A2D5F}" dt="2026-09-10T02:43:17.108" v="2"/>
            <ac:spMkLst>
              <pc:docMk/>
              <pc:sldMasterMk cId="479489900" sldId="2147483759"/>
              <pc:sldLayoutMk cId="845857740" sldId="2147483782"/>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845857740" sldId="2147483782"/>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845857740" sldId="2147483782"/>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845857740" sldId="2147483782"/>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845857740" sldId="2147483782"/>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1882678052" sldId="2147483784"/>
          </pc:sldLayoutMkLst>
          <pc:spChg chg="mod">
            <ac:chgData name="瑞 中野" userId="9be68b25455cd3dd" providerId="LiveId" clId="{48A62D3D-6D8C-490A-AF88-E59FEB5A2D5F}" dt="2026-09-10T02:43:17.108" v="2"/>
            <ac:spMkLst>
              <pc:docMk/>
              <pc:sldMasterMk cId="479489900" sldId="2147483759"/>
              <pc:sldLayoutMk cId="1882678052" sldId="2147483784"/>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882678052" sldId="2147483784"/>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882678052" sldId="2147483784"/>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882678052" sldId="2147483784"/>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882678052" sldId="2147483784"/>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479489900" sldId="2147483759"/>
            <pc:sldLayoutMk cId="308289925" sldId="2147483785"/>
          </pc:sldLayoutMkLst>
          <pc:spChg chg="mod">
            <ac:chgData name="瑞 中野" userId="9be68b25455cd3dd" providerId="LiveId" clId="{48A62D3D-6D8C-490A-AF88-E59FEB5A2D5F}" dt="2026-09-10T02:43:17.108" v="2"/>
            <ac:spMkLst>
              <pc:docMk/>
              <pc:sldMasterMk cId="479489900" sldId="2147483759"/>
              <pc:sldLayoutMk cId="308289925" sldId="2147483785"/>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08289925" sldId="2147483785"/>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08289925" sldId="2147483785"/>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08289925" sldId="2147483785"/>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08289925" sldId="2147483785"/>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3193823214" sldId="2147483786"/>
          </pc:sldLayoutMkLst>
          <pc:spChg chg="mod">
            <ac:chgData name="瑞 中野" userId="9be68b25455cd3dd" providerId="LiveId" clId="{48A62D3D-6D8C-490A-AF88-E59FEB5A2D5F}" dt="2026-09-10T02:43:17.108" v="2"/>
            <ac:spMkLst>
              <pc:docMk/>
              <pc:sldMasterMk cId="479489900" sldId="2147483759"/>
              <pc:sldLayoutMk cId="3193823214" sldId="2147483786"/>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193823214" sldId="2147483786"/>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193823214" sldId="2147483786"/>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193823214" sldId="2147483786"/>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193823214" sldId="2147483786"/>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1060414259" sldId="2147483787"/>
          </pc:sldLayoutMkLst>
          <pc:spChg chg="mod">
            <ac:chgData name="瑞 中野" userId="9be68b25455cd3dd" providerId="LiveId" clId="{48A62D3D-6D8C-490A-AF88-E59FEB5A2D5F}" dt="2026-09-10T02:43:17.108" v="2"/>
            <ac:spMkLst>
              <pc:docMk/>
              <pc:sldMasterMk cId="479489900" sldId="2147483759"/>
              <pc:sldLayoutMk cId="1060414259" sldId="2147483787"/>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60414259" sldId="2147483787"/>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60414259" sldId="2147483787"/>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60414259" sldId="2147483787"/>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60414259" sldId="2147483787"/>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60414259" sldId="2147483787"/>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1152279616" sldId="2147483788"/>
          </pc:sldLayoutMkLst>
          <pc:spChg chg="mod">
            <ac:chgData name="瑞 中野" userId="9be68b25455cd3dd" providerId="LiveId" clId="{48A62D3D-6D8C-490A-AF88-E59FEB5A2D5F}" dt="2026-09-10T02:43:17.108" v="2"/>
            <ac:spMkLst>
              <pc:docMk/>
              <pc:sldMasterMk cId="479489900" sldId="2147483759"/>
              <pc:sldLayoutMk cId="1152279616" sldId="2147483788"/>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152279616" sldId="2147483788"/>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152279616" sldId="2147483788"/>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152279616" sldId="2147483788"/>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152279616" sldId="2147483788"/>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152279616" sldId="2147483788"/>
              <ac:spMk id="7"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152279616" sldId="2147483788"/>
              <ac:spMk id="8"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152279616" sldId="2147483788"/>
              <ac:spMk id="9"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552442913" sldId="2147483789"/>
          </pc:sldLayoutMkLst>
          <pc:spChg chg="mod">
            <ac:chgData name="瑞 中野" userId="9be68b25455cd3dd" providerId="LiveId" clId="{48A62D3D-6D8C-490A-AF88-E59FEB5A2D5F}" dt="2026-09-10T02:43:17.108" v="2"/>
            <ac:spMkLst>
              <pc:docMk/>
              <pc:sldMasterMk cId="479489900" sldId="2147483759"/>
              <pc:sldLayoutMk cId="552442913" sldId="2147483789"/>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552442913" sldId="2147483789"/>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552442913" sldId="2147483789"/>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552442913" sldId="2147483789"/>
              <ac:spMk id="5"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4104563655" sldId="2147483790"/>
          </pc:sldLayoutMkLst>
          <pc:spChg chg="mod">
            <ac:chgData name="瑞 中野" userId="9be68b25455cd3dd" providerId="LiveId" clId="{48A62D3D-6D8C-490A-AF88-E59FEB5A2D5F}" dt="2026-09-10T02:43:17.108" v="2"/>
            <ac:spMkLst>
              <pc:docMk/>
              <pc:sldMasterMk cId="479489900" sldId="2147483759"/>
              <pc:sldLayoutMk cId="4104563655" sldId="2147483790"/>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04563655" sldId="2147483790"/>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04563655" sldId="2147483790"/>
              <ac:spMk id="4"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1029693895" sldId="2147483791"/>
          </pc:sldLayoutMkLst>
          <pc:spChg chg="mod">
            <ac:chgData name="瑞 中野" userId="9be68b25455cd3dd" providerId="LiveId" clId="{48A62D3D-6D8C-490A-AF88-E59FEB5A2D5F}" dt="2026-09-10T02:43:17.108" v="2"/>
            <ac:spMkLst>
              <pc:docMk/>
              <pc:sldMasterMk cId="479489900" sldId="2147483759"/>
              <pc:sldLayoutMk cId="1029693895" sldId="2147483791"/>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29693895" sldId="2147483791"/>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29693895" sldId="2147483791"/>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29693895" sldId="2147483791"/>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29693895" sldId="2147483791"/>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29693895" sldId="2147483791"/>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4068512498" sldId="2147483792"/>
          </pc:sldLayoutMkLst>
          <pc:spChg chg="mod">
            <ac:chgData name="瑞 中野" userId="9be68b25455cd3dd" providerId="LiveId" clId="{48A62D3D-6D8C-490A-AF88-E59FEB5A2D5F}" dt="2026-09-10T02:43:17.108" v="2"/>
            <ac:spMkLst>
              <pc:docMk/>
              <pc:sldMasterMk cId="479489900" sldId="2147483759"/>
              <pc:sldLayoutMk cId="4068512498" sldId="2147483792"/>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068512498" sldId="2147483792"/>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068512498" sldId="2147483792"/>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068512498" sldId="2147483792"/>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068512498" sldId="2147483792"/>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068512498" sldId="2147483792"/>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3362042997" sldId="2147483793"/>
          </pc:sldLayoutMkLst>
          <pc:spChg chg="mod">
            <ac:chgData name="瑞 中野" userId="9be68b25455cd3dd" providerId="LiveId" clId="{48A62D3D-6D8C-490A-AF88-E59FEB5A2D5F}" dt="2026-09-10T02:43:17.108" v="2"/>
            <ac:spMkLst>
              <pc:docMk/>
              <pc:sldMasterMk cId="479489900" sldId="2147483759"/>
              <pc:sldLayoutMk cId="3362042997" sldId="2147483793"/>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362042997" sldId="2147483793"/>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362042997" sldId="2147483793"/>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362042997" sldId="2147483793"/>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362042997" sldId="2147483793"/>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3081978315" sldId="2147483794"/>
          </pc:sldLayoutMkLst>
          <pc:spChg chg="mod">
            <ac:chgData name="瑞 中野" userId="9be68b25455cd3dd" providerId="LiveId" clId="{48A62D3D-6D8C-490A-AF88-E59FEB5A2D5F}" dt="2026-09-10T02:43:17.108" v="2"/>
            <ac:spMkLst>
              <pc:docMk/>
              <pc:sldMasterMk cId="479489900" sldId="2147483759"/>
              <pc:sldLayoutMk cId="3081978315" sldId="2147483794"/>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081978315" sldId="2147483794"/>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081978315" sldId="2147483794"/>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081978315" sldId="2147483794"/>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081978315" sldId="2147483794"/>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4185178513" sldId="2147483820"/>
          </pc:sldLayoutMkLst>
          <pc:spChg chg="mod">
            <ac:chgData name="瑞 中野" userId="9be68b25455cd3dd" providerId="LiveId" clId="{48A62D3D-6D8C-490A-AF88-E59FEB5A2D5F}" dt="2026-09-10T02:43:17.108" v="2"/>
            <ac:spMkLst>
              <pc:docMk/>
              <pc:sldMasterMk cId="479489900" sldId="2147483759"/>
              <pc:sldLayoutMk cId="4185178513" sldId="2147483820"/>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85178513" sldId="2147483820"/>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85178513" sldId="2147483820"/>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85178513" sldId="2147483820"/>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85178513" sldId="2147483820"/>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479489900" sldId="2147483759"/>
            <pc:sldLayoutMk cId="4039041550" sldId="2147483821"/>
          </pc:sldLayoutMkLst>
          <pc:spChg chg="mod">
            <ac:chgData name="瑞 中野" userId="9be68b25455cd3dd" providerId="LiveId" clId="{48A62D3D-6D8C-490A-AF88-E59FEB5A2D5F}" dt="2026-09-10T02:43:17.108" v="2"/>
            <ac:spMkLst>
              <pc:docMk/>
              <pc:sldMasterMk cId="479489900" sldId="2147483759"/>
              <pc:sldLayoutMk cId="4039041550" sldId="2147483821"/>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039041550" sldId="2147483821"/>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039041550" sldId="2147483821"/>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039041550" sldId="2147483821"/>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039041550" sldId="2147483821"/>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3841877561" sldId="2147483822"/>
          </pc:sldLayoutMkLst>
          <pc:spChg chg="mod">
            <ac:chgData name="瑞 中野" userId="9be68b25455cd3dd" providerId="LiveId" clId="{48A62D3D-6D8C-490A-AF88-E59FEB5A2D5F}" dt="2026-09-10T02:43:17.108" v="2"/>
            <ac:spMkLst>
              <pc:docMk/>
              <pc:sldMasterMk cId="479489900" sldId="2147483759"/>
              <pc:sldLayoutMk cId="3841877561" sldId="2147483822"/>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841877561" sldId="2147483822"/>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841877561" sldId="2147483822"/>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841877561" sldId="2147483822"/>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841877561" sldId="2147483822"/>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2652560635" sldId="2147483823"/>
          </pc:sldLayoutMkLst>
          <pc:spChg chg="mod">
            <ac:chgData name="瑞 中野" userId="9be68b25455cd3dd" providerId="LiveId" clId="{48A62D3D-6D8C-490A-AF88-E59FEB5A2D5F}" dt="2026-09-10T02:43:17.108" v="2"/>
            <ac:spMkLst>
              <pc:docMk/>
              <pc:sldMasterMk cId="479489900" sldId="2147483759"/>
              <pc:sldLayoutMk cId="2652560635" sldId="2147483823"/>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652560635" sldId="2147483823"/>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652560635" sldId="2147483823"/>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652560635" sldId="2147483823"/>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652560635" sldId="2147483823"/>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652560635" sldId="2147483823"/>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1414093917" sldId="2147483824"/>
          </pc:sldLayoutMkLst>
          <pc:spChg chg="mod">
            <ac:chgData name="瑞 中野" userId="9be68b25455cd3dd" providerId="LiveId" clId="{48A62D3D-6D8C-490A-AF88-E59FEB5A2D5F}" dt="2026-09-10T02:43:17.108" v="2"/>
            <ac:spMkLst>
              <pc:docMk/>
              <pc:sldMasterMk cId="479489900" sldId="2147483759"/>
              <pc:sldLayoutMk cId="1414093917" sldId="2147483824"/>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414093917" sldId="2147483824"/>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414093917" sldId="2147483824"/>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414093917" sldId="2147483824"/>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414093917" sldId="2147483824"/>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414093917" sldId="2147483824"/>
              <ac:spMk id="7"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414093917" sldId="2147483824"/>
              <ac:spMk id="8"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414093917" sldId="2147483824"/>
              <ac:spMk id="9"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4177435773" sldId="2147483825"/>
          </pc:sldLayoutMkLst>
          <pc:spChg chg="mod">
            <ac:chgData name="瑞 中野" userId="9be68b25455cd3dd" providerId="LiveId" clId="{48A62D3D-6D8C-490A-AF88-E59FEB5A2D5F}" dt="2026-09-10T02:43:17.108" v="2"/>
            <ac:spMkLst>
              <pc:docMk/>
              <pc:sldMasterMk cId="479489900" sldId="2147483759"/>
              <pc:sldLayoutMk cId="4177435773" sldId="2147483825"/>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77435773" sldId="2147483825"/>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77435773" sldId="2147483825"/>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77435773" sldId="2147483825"/>
              <ac:spMk id="5"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448185405" sldId="2147483826"/>
          </pc:sldLayoutMkLst>
          <pc:spChg chg="mod">
            <ac:chgData name="瑞 中野" userId="9be68b25455cd3dd" providerId="LiveId" clId="{48A62D3D-6D8C-490A-AF88-E59FEB5A2D5F}" dt="2026-09-10T02:43:17.108" v="2"/>
            <ac:spMkLst>
              <pc:docMk/>
              <pc:sldMasterMk cId="479489900" sldId="2147483759"/>
              <pc:sldLayoutMk cId="448185405" sldId="2147483826"/>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48185405" sldId="2147483826"/>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48185405" sldId="2147483826"/>
              <ac:spMk id="4"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3868213643" sldId="2147483827"/>
          </pc:sldLayoutMkLst>
          <pc:spChg chg="mod">
            <ac:chgData name="瑞 中野" userId="9be68b25455cd3dd" providerId="LiveId" clId="{48A62D3D-6D8C-490A-AF88-E59FEB5A2D5F}" dt="2026-09-10T02:43:17.108" v="2"/>
            <ac:spMkLst>
              <pc:docMk/>
              <pc:sldMasterMk cId="479489900" sldId="2147483759"/>
              <pc:sldLayoutMk cId="3868213643" sldId="2147483827"/>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868213643" sldId="2147483827"/>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868213643" sldId="2147483827"/>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868213643" sldId="2147483827"/>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868213643" sldId="2147483827"/>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868213643" sldId="2147483827"/>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41330638" sldId="2147483828"/>
          </pc:sldLayoutMkLst>
          <pc:spChg chg="mod">
            <ac:chgData name="瑞 中野" userId="9be68b25455cd3dd" providerId="LiveId" clId="{48A62D3D-6D8C-490A-AF88-E59FEB5A2D5F}" dt="2026-09-10T02:43:17.108" v="2"/>
            <ac:spMkLst>
              <pc:docMk/>
              <pc:sldMasterMk cId="479489900" sldId="2147483759"/>
              <pc:sldLayoutMk cId="41330638" sldId="2147483828"/>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330638" sldId="2147483828"/>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330638" sldId="2147483828"/>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330638" sldId="2147483828"/>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330638" sldId="2147483828"/>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1330638" sldId="2147483828"/>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3226501968" sldId="2147483829"/>
          </pc:sldLayoutMkLst>
          <pc:spChg chg="mod">
            <ac:chgData name="瑞 中野" userId="9be68b25455cd3dd" providerId="LiveId" clId="{48A62D3D-6D8C-490A-AF88-E59FEB5A2D5F}" dt="2026-09-10T02:43:17.108" v="2"/>
            <ac:spMkLst>
              <pc:docMk/>
              <pc:sldMasterMk cId="479489900" sldId="2147483759"/>
              <pc:sldLayoutMk cId="3226501968" sldId="2147483829"/>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226501968" sldId="2147483829"/>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226501968" sldId="2147483829"/>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226501968" sldId="2147483829"/>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226501968" sldId="2147483829"/>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612295396" sldId="2147483830"/>
          </pc:sldLayoutMkLst>
          <pc:spChg chg="mod">
            <ac:chgData name="瑞 中野" userId="9be68b25455cd3dd" providerId="LiveId" clId="{48A62D3D-6D8C-490A-AF88-E59FEB5A2D5F}" dt="2026-09-10T02:43:17.108" v="2"/>
            <ac:spMkLst>
              <pc:docMk/>
              <pc:sldMasterMk cId="479489900" sldId="2147483759"/>
              <pc:sldLayoutMk cId="612295396" sldId="2147483830"/>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612295396" sldId="2147483830"/>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612295396" sldId="2147483830"/>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612295396" sldId="2147483830"/>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612295396" sldId="2147483830"/>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1282302631" sldId="2147483954"/>
          </pc:sldLayoutMkLst>
          <pc:spChg chg="mod">
            <ac:chgData name="瑞 中野" userId="9be68b25455cd3dd" providerId="LiveId" clId="{48A62D3D-6D8C-490A-AF88-E59FEB5A2D5F}" dt="2026-09-10T02:43:17.108" v="2"/>
            <ac:spMkLst>
              <pc:docMk/>
              <pc:sldMasterMk cId="479489900" sldId="2147483759"/>
              <pc:sldLayoutMk cId="1282302631" sldId="2147483954"/>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282302631" sldId="2147483954"/>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282302631" sldId="2147483954"/>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282302631" sldId="2147483954"/>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282302631" sldId="2147483954"/>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479489900" sldId="2147483759"/>
            <pc:sldLayoutMk cId="973085744" sldId="2147483955"/>
          </pc:sldLayoutMkLst>
          <pc:spChg chg="mod">
            <ac:chgData name="瑞 中野" userId="9be68b25455cd3dd" providerId="LiveId" clId="{48A62D3D-6D8C-490A-AF88-E59FEB5A2D5F}" dt="2026-09-10T02:43:17.108" v="2"/>
            <ac:spMkLst>
              <pc:docMk/>
              <pc:sldMasterMk cId="479489900" sldId="2147483759"/>
              <pc:sldLayoutMk cId="973085744" sldId="2147483955"/>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973085744" sldId="2147483955"/>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973085744" sldId="2147483955"/>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973085744" sldId="2147483955"/>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973085744" sldId="2147483955"/>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869258212" sldId="2147483956"/>
          </pc:sldLayoutMkLst>
          <pc:spChg chg="mod">
            <ac:chgData name="瑞 中野" userId="9be68b25455cd3dd" providerId="LiveId" clId="{48A62D3D-6D8C-490A-AF88-E59FEB5A2D5F}" dt="2026-09-10T02:43:17.108" v="2"/>
            <ac:spMkLst>
              <pc:docMk/>
              <pc:sldMasterMk cId="479489900" sldId="2147483759"/>
              <pc:sldLayoutMk cId="869258212" sldId="2147483956"/>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869258212" sldId="2147483956"/>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869258212" sldId="2147483956"/>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869258212" sldId="2147483956"/>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869258212" sldId="2147483956"/>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3940013320" sldId="2147483957"/>
          </pc:sldLayoutMkLst>
          <pc:spChg chg="mod">
            <ac:chgData name="瑞 中野" userId="9be68b25455cd3dd" providerId="LiveId" clId="{48A62D3D-6D8C-490A-AF88-E59FEB5A2D5F}" dt="2026-09-10T02:43:17.108" v="2"/>
            <ac:spMkLst>
              <pc:docMk/>
              <pc:sldMasterMk cId="479489900" sldId="2147483759"/>
              <pc:sldLayoutMk cId="3940013320" sldId="2147483957"/>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940013320" sldId="2147483957"/>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940013320" sldId="2147483957"/>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940013320" sldId="2147483957"/>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940013320" sldId="2147483957"/>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940013320" sldId="2147483957"/>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1071470628" sldId="2147483958"/>
          </pc:sldLayoutMkLst>
          <pc:spChg chg="mod">
            <ac:chgData name="瑞 中野" userId="9be68b25455cd3dd" providerId="LiveId" clId="{48A62D3D-6D8C-490A-AF88-E59FEB5A2D5F}" dt="2026-09-10T02:43:17.108" v="2"/>
            <ac:spMkLst>
              <pc:docMk/>
              <pc:sldMasterMk cId="479489900" sldId="2147483759"/>
              <pc:sldLayoutMk cId="1071470628" sldId="2147483958"/>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71470628" sldId="2147483958"/>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71470628" sldId="2147483958"/>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71470628" sldId="2147483958"/>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71470628" sldId="2147483958"/>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71470628" sldId="2147483958"/>
              <ac:spMk id="7"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71470628" sldId="2147483958"/>
              <ac:spMk id="8"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1071470628" sldId="2147483958"/>
              <ac:spMk id="9"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456984032" sldId="2147483959"/>
          </pc:sldLayoutMkLst>
          <pc:spChg chg="mod">
            <ac:chgData name="瑞 中野" userId="9be68b25455cd3dd" providerId="LiveId" clId="{48A62D3D-6D8C-490A-AF88-E59FEB5A2D5F}" dt="2026-09-10T02:43:17.108" v="2"/>
            <ac:spMkLst>
              <pc:docMk/>
              <pc:sldMasterMk cId="479489900" sldId="2147483759"/>
              <pc:sldLayoutMk cId="456984032" sldId="2147483959"/>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56984032" sldId="2147483959"/>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56984032" sldId="2147483959"/>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56984032" sldId="2147483959"/>
              <ac:spMk id="5"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400678312" sldId="2147483960"/>
          </pc:sldLayoutMkLst>
          <pc:spChg chg="mod">
            <ac:chgData name="瑞 中野" userId="9be68b25455cd3dd" providerId="LiveId" clId="{48A62D3D-6D8C-490A-AF88-E59FEB5A2D5F}" dt="2026-09-10T02:43:17.108" v="2"/>
            <ac:spMkLst>
              <pc:docMk/>
              <pc:sldMasterMk cId="479489900" sldId="2147483759"/>
              <pc:sldLayoutMk cId="400678312" sldId="2147483960"/>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00678312" sldId="2147483960"/>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00678312" sldId="2147483960"/>
              <ac:spMk id="4"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469870085" sldId="2147483961"/>
          </pc:sldLayoutMkLst>
          <pc:spChg chg="mod">
            <ac:chgData name="瑞 中野" userId="9be68b25455cd3dd" providerId="LiveId" clId="{48A62D3D-6D8C-490A-AF88-E59FEB5A2D5F}" dt="2026-09-10T02:43:17.108" v="2"/>
            <ac:spMkLst>
              <pc:docMk/>
              <pc:sldMasterMk cId="479489900" sldId="2147483759"/>
              <pc:sldLayoutMk cId="469870085" sldId="2147483961"/>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69870085" sldId="2147483961"/>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69870085" sldId="2147483961"/>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69870085" sldId="2147483961"/>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69870085" sldId="2147483961"/>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469870085" sldId="2147483961"/>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225094883" sldId="2147483962"/>
          </pc:sldLayoutMkLst>
          <pc:spChg chg="mod">
            <ac:chgData name="瑞 中野" userId="9be68b25455cd3dd" providerId="LiveId" clId="{48A62D3D-6D8C-490A-AF88-E59FEB5A2D5F}" dt="2026-09-10T02:43:17.108" v="2"/>
            <ac:spMkLst>
              <pc:docMk/>
              <pc:sldMasterMk cId="479489900" sldId="2147483759"/>
              <pc:sldLayoutMk cId="225094883" sldId="2147483962"/>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25094883" sldId="2147483962"/>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25094883" sldId="2147483962"/>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25094883" sldId="2147483962"/>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25094883" sldId="2147483962"/>
              <ac:spMk id="6"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225094883" sldId="2147483962"/>
              <ac:spMk id="7"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3308560225" sldId="2147483963"/>
          </pc:sldLayoutMkLst>
          <pc:spChg chg="mod">
            <ac:chgData name="瑞 中野" userId="9be68b25455cd3dd" providerId="LiveId" clId="{48A62D3D-6D8C-490A-AF88-E59FEB5A2D5F}" dt="2026-09-10T02:43:17.108" v="2"/>
            <ac:spMkLst>
              <pc:docMk/>
              <pc:sldMasterMk cId="479489900" sldId="2147483759"/>
              <pc:sldLayoutMk cId="3308560225" sldId="2147483963"/>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308560225" sldId="2147483963"/>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308560225" sldId="2147483963"/>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308560225" sldId="2147483963"/>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308560225" sldId="2147483963"/>
              <ac:spMk id="6" creationId="{00000000-0000-0000-0000-000000000000}"/>
            </ac:spMkLst>
          </pc:spChg>
        </pc:sldLayoutChg>
        <pc:sldLayoutChg chg="modSp del mod ord">
          <pc:chgData name="瑞 中野" userId="9be68b25455cd3dd" providerId="LiveId" clId="{48A62D3D-6D8C-490A-AF88-E59FEB5A2D5F}" dt="2026-09-10T02:43:17.171" v="3"/>
          <pc:sldLayoutMkLst>
            <pc:docMk/>
            <pc:sldMasterMk cId="479489900" sldId="2147483759"/>
            <pc:sldLayoutMk cId="3957777980" sldId="2147483964"/>
          </pc:sldLayoutMkLst>
          <pc:spChg chg="mod">
            <ac:chgData name="瑞 中野" userId="9be68b25455cd3dd" providerId="LiveId" clId="{48A62D3D-6D8C-490A-AF88-E59FEB5A2D5F}" dt="2026-09-10T02:43:17.108" v="2"/>
            <ac:spMkLst>
              <pc:docMk/>
              <pc:sldMasterMk cId="479489900" sldId="2147483759"/>
              <pc:sldLayoutMk cId="3957777980" sldId="2147483964"/>
              <ac:spMk id="2"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957777980" sldId="2147483964"/>
              <ac:spMk id="3"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957777980" sldId="2147483964"/>
              <ac:spMk id="4"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957777980" sldId="2147483964"/>
              <ac:spMk id="5" creationId="{00000000-0000-0000-0000-000000000000}"/>
            </ac:spMkLst>
          </pc:spChg>
          <pc:spChg chg="mod">
            <ac:chgData name="瑞 中野" userId="9be68b25455cd3dd" providerId="LiveId" clId="{48A62D3D-6D8C-490A-AF88-E59FEB5A2D5F}" dt="2026-09-10T02:43:17.108" v="2"/>
            <ac:spMkLst>
              <pc:docMk/>
              <pc:sldMasterMk cId="479489900" sldId="2147483759"/>
              <pc:sldLayoutMk cId="3957777980" sldId="2147483964"/>
              <ac:spMk id="6" creationId="{00000000-0000-0000-0000-000000000000}"/>
            </ac:spMkLst>
          </pc:spChg>
        </pc:sldLayoutChg>
      </pc:sldMasterChg>
      <pc:sldMasterChg chg="del sldLayoutOrd">
        <pc:chgData name="瑞 中野" userId="9be68b25455cd3dd" providerId="LiveId" clId="{48A62D3D-6D8C-490A-AF88-E59FEB5A2D5F}" dt="2026-09-10T02:43:17.171" v="3"/>
        <pc:sldMasterMkLst>
          <pc:docMk/>
          <pc:sldMasterMk cId="1631318773" sldId="2147483771"/>
        </pc:sldMasterMkLst>
      </pc:sldMasterChg>
      <pc:sldMasterChg chg="del sldLayoutOrd">
        <pc:chgData name="瑞 中野" userId="9be68b25455cd3dd" providerId="LiveId" clId="{48A62D3D-6D8C-490A-AF88-E59FEB5A2D5F}" dt="2026-09-10T02:43:17.171" v="3"/>
        <pc:sldMasterMkLst>
          <pc:docMk/>
          <pc:sldMasterMk cId="1393210239" sldId="2147483783"/>
        </pc:sldMasterMkLst>
      </pc:sldMasterChg>
      <pc:sldMasterChg chg="modSldLayout sldLayoutOrd">
        <pc:chgData name="瑞 中野" userId="9be68b25455cd3dd" providerId="LiveId" clId="{48A62D3D-6D8C-490A-AF88-E59FEB5A2D5F}" dt="2026-09-10T02:43:17.108" v="2"/>
        <pc:sldMasterMkLst>
          <pc:docMk/>
          <pc:sldMasterMk cId="929203121" sldId="2147483795"/>
        </pc:sldMasterMkLst>
        <pc:sldLayoutChg chg="modSp mod ord">
          <pc:chgData name="瑞 中野" userId="9be68b25455cd3dd" providerId="LiveId" clId="{48A62D3D-6D8C-490A-AF88-E59FEB5A2D5F}" dt="2026-09-10T02:43:17.108" v="2"/>
          <pc:sldLayoutMkLst>
            <pc:docMk/>
            <pc:sldMasterMk cId="929203121" sldId="2147483795"/>
            <pc:sldLayoutMk cId="716146904" sldId="2147483844"/>
          </pc:sldLayoutMkLst>
          <pc:spChg chg="mod">
            <ac:chgData name="瑞 中野" userId="9be68b25455cd3dd" providerId="LiveId" clId="{48A62D3D-6D8C-490A-AF88-E59FEB5A2D5F}" dt="2026-09-10T02:43:17.108" v="2"/>
            <ac:spMkLst>
              <pc:docMk/>
              <pc:sldMasterMk cId="929203121" sldId="2147483795"/>
              <pc:sldLayoutMk cId="716146904" sldId="2147483844"/>
              <ac:spMk id="2"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716146904" sldId="2147483844"/>
              <ac:spMk id="3"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716146904" sldId="2147483844"/>
              <ac:spMk id="4"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716146904" sldId="2147483844"/>
              <ac:spMk id="5"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716146904" sldId="2147483844"/>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929203121" sldId="2147483795"/>
            <pc:sldLayoutMk cId="1237231677" sldId="2147483845"/>
          </pc:sldLayoutMkLst>
          <pc:spChg chg="mod">
            <ac:chgData name="瑞 中野" userId="9be68b25455cd3dd" providerId="LiveId" clId="{48A62D3D-6D8C-490A-AF88-E59FEB5A2D5F}" dt="2026-09-10T02:43:17.108" v="2"/>
            <ac:spMkLst>
              <pc:docMk/>
              <pc:sldMasterMk cId="929203121" sldId="2147483795"/>
              <pc:sldLayoutMk cId="1237231677" sldId="2147483845"/>
              <ac:spMk id="2"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237231677" sldId="2147483845"/>
              <ac:spMk id="3"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237231677" sldId="2147483845"/>
              <ac:spMk id="4"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237231677" sldId="2147483845"/>
              <ac:spMk id="5"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237231677" sldId="2147483845"/>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929203121" sldId="2147483795"/>
            <pc:sldLayoutMk cId="2154625338" sldId="2147483846"/>
          </pc:sldLayoutMkLst>
          <pc:spChg chg="mod">
            <ac:chgData name="瑞 中野" userId="9be68b25455cd3dd" providerId="LiveId" clId="{48A62D3D-6D8C-490A-AF88-E59FEB5A2D5F}" dt="2026-09-10T02:43:17.108" v="2"/>
            <ac:spMkLst>
              <pc:docMk/>
              <pc:sldMasterMk cId="929203121" sldId="2147483795"/>
              <pc:sldLayoutMk cId="2154625338" sldId="2147483846"/>
              <ac:spMk id="2"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2154625338" sldId="2147483846"/>
              <ac:spMk id="3"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2154625338" sldId="2147483846"/>
              <ac:spMk id="4"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2154625338" sldId="2147483846"/>
              <ac:spMk id="5"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2154625338" sldId="2147483846"/>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929203121" sldId="2147483795"/>
            <pc:sldLayoutMk cId="596277664" sldId="2147483847"/>
          </pc:sldLayoutMkLst>
          <pc:spChg chg="mod">
            <ac:chgData name="瑞 中野" userId="9be68b25455cd3dd" providerId="LiveId" clId="{48A62D3D-6D8C-490A-AF88-E59FEB5A2D5F}" dt="2026-09-10T02:43:17.108" v="2"/>
            <ac:spMkLst>
              <pc:docMk/>
              <pc:sldMasterMk cId="929203121" sldId="2147483795"/>
              <pc:sldLayoutMk cId="596277664" sldId="2147483847"/>
              <ac:spMk id="2"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596277664" sldId="2147483847"/>
              <ac:spMk id="3"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596277664" sldId="2147483847"/>
              <ac:spMk id="4"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596277664" sldId="2147483847"/>
              <ac:spMk id="5"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596277664" sldId="2147483847"/>
              <ac:spMk id="6"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596277664" sldId="2147483847"/>
              <ac:spMk id="7" creationId="{00000000-0000-0000-0000-000000000000}"/>
            </ac:spMkLst>
          </pc:spChg>
        </pc:sldLayoutChg>
        <pc:sldLayoutChg chg="modSp mod ord">
          <pc:chgData name="瑞 中野" userId="9be68b25455cd3dd" providerId="LiveId" clId="{48A62D3D-6D8C-490A-AF88-E59FEB5A2D5F}" dt="2026-09-10T02:43:17.108" v="2"/>
          <pc:sldLayoutMkLst>
            <pc:docMk/>
            <pc:sldMasterMk cId="929203121" sldId="2147483795"/>
            <pc:sldLayoutMk cId="1313133295" sldId="2147483848"/>
          </pc:sldLayoutMkLst>
          <pc:spChg chg="mod">
            <ac:chgData name="瑞 中野" userId="9be68b25455cd3dd" providerId="LiveId" clId="{48A62D3D-6D8C-490A-AF88-E59FEB5A2D5F}" dt="2026-09-10T02:43:17.108" v="2"/>
            <ac:spMkLst>
              <pc:docMk/>
              <pc:sldMasterMk cId="929203121" sldId="2147483795"/>
              <pc:sldLayoutMk cId="1313133295" sldId="2147483848"/>
              <ac:spMk id="2"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313133295" sldId="2147483848"/>
              <ac:spMk id="3"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313133295" sldId="2147483848"/>
              <ac:spMk id="4"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313133295" sldId="2147483848"/>
              <ac:spMk id="5"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313133295" sldId="2147483848"/>
              <ac:spMk id="6"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313133295" sldId="2147483848"/>
              <ac:spMk id="7"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313133295" sldId="2147483848"/>
              <ac:spMk id="8"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313133295" sldId="2147483848"/>
              <ac:spMk id="9" creationId="{00000000-0000-0000-0000-000000000000}"/>
            </ac:spMkLst>
          </pc:spChg>
        </pc:sldLayoutChg>
        <pc:sldLayoutChg chg="modSp mod ord">
          <pc:chgData name="瑞 中野" userId="9be68b25455cd3dd" providerId="LiveId" clId="{48A62D3D-6D8C-490A-AF88-E59FEB5A2D5F}" dt="2026-09-10T02:43:17.108" v="2"/>
          <pc:sldLayoutMkLst>
            <pc:docMk/>
            <pc:sldMasterMk cId="929203121" sldId="2147483795"/>
            <pc:sldLayoutMk cId="1631751422" sldId="2147483849"/>
          </pc:sldLayoutMkLst>
          <pc:spChg chg="mod">
            <ac:chgData name="瑞 中野" userId="9be68b25455cd3dd" providerId="LiveId" clId="{48A62D3D-6D8C-490A-AF88-E59FEB5A2D5F}" dt="2026-09-10T02:43:17.108" v="2"/>
            <ac:spMkLst>
              <pc:docMk/>
              <pc:sldMasterMk cId="929203121" sldId="2147483795"/>
              <pc:sldLayoutMk cId="1631751422" sldId="2147483849"/>
              <ac:spMk id="2"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631751422" sldId="2147483849"/>
              <ac:spMk id="3"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631751422" sldId="2147483849"/>
              <ac:spMk id="4"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1631751422" sldId="2147483849"/>
              <ac:spMk id="5" creationId="{00000000-0000-0000-0000-000000000000}"/>
            </ac:spMkLst>
          </pc:spChg>
        </pc:sldLayoutChg>
        <pc:sldLayoutChg chg="modSp mod ord">
          <pc:chgData name="瑞 中野" userId="9be68b25455cd3dd" providerId="LiveId" clId="{48A62D3D-6D8C-490A-AF88-E59FEB5A2D5F}" dt="2026-09-10T02:43:17.108" v="2"/>
          <pc:sldLayoutMkLst>
            <pc:docMk/>
            <pc:sldMasterMk cId="929203121" sldId="2147483795"/>
            <pc:sldLayoutMk cId="2399777581" sldId="2147483850"/>
          </pc:sldLayoutMkLst>
          <pc:spChg chg="mod">
            <ac:chgData name="瑞 中野" userId="9be68b25455cd3dd" providerId="LiveId" clId="{48A62D3D-6D8C-490A-AF88-E59FEB5A2D5F}" dt="2026-09-10T02:43:17.108" v="2"/>
            <ac:spMkLst>
              <pc:docMk/>
              <pc:sldMasterMk cId="929203121" sldId="2147483795"/>
              <pc:sldLayoutMk cId="2399777581" sldId="2147483850"/>
              <ac:spMk id="2"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2399777581" sldId="2147483850"/>
              <ac:spMk id="3"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2399777581" sldId="2147483850"/>
              <ac:spMk id="4" creationId="{00000000-0000-0000-0000-000000000000}"/>
            </ac:spMkLst>
          </pc:spChg>
        </pc:sldLayoutChg>
        <pc:sldLayoutChg chg="modSp mod ord">
          <pc:chgData name="瑞 中野" userId="9be68b25455cd3dd" providerId="LiveId" clId="{48A62D3D-6D8C-490A-AF88-E59FEB5A2D5F}" dt="2026-09-10T02:43:17.108" v="2"/>
          <pc:sldLayoutMkLst>
            <pc:docMk/>
            <pc:sldMasterMk cId="929203121" sldId="2147483795"/>
            <pc:sldLayoutMk cId="2537220060" sldId="2147483851"/>
          </pc:sldLayoutMkLst>
          <pc:spChg chg="mod">
            <ac:chgData name="瑞 中野" userId="9be68b25455cd3dd" providerId="LiveId" clId="{48A62D3D-6D8C-490A-AF88-E59FEB5A2D5F}" dt="2026-09-10T02:43:17.108" v="2"/>
            <ac:spMkLst>
              <pc:docMk/>
              <pc:sldMasterMk cId="929203121" sldId="2147483795"/>
              <pc:sldLayoutMk cId="2537220060" sldId="2147483851"/>
              <ac:spMk id="2"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2537220060" sldId="2147483851"/>
              <ac:spMk id="3"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2537220060" sldId="2147483851"/>
              <ac:spMk id="4"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2537220060" sldId="2147483851"/>
              <ac:spMk id="5"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2537220060" sldId="2147483851"/>
              <ac:spMk id="6"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2537220060" sldId="2147483851"/>
              <ac:spMk id="7" creationId="{00000000-0000-0000-0000-000000000000}"/>
            </ac:spMkLst>
          </pc:spChg>
        </pc:sldLayoutChg>
        <pc:sldLayoutChg chg="modSp mod ord">
          <pc:chgData name="瑞 中野" userId="9be68b25455cd3dd" providerId="LiveId" clId="{48A62D3D-6D8C-490A-AF88-E59FEB5A2D5F}" dt="2026-09-10T02:43:17.108" v="2"/>
          <pc:sldLayoutMkLst>
            <pc:docMk/>
            <pc:sldMasterMk cId="929203121" sldId="2147483795"/>
            <pc:sldLayoutMk cId="436434020" sldId="2147483852"/>
          </pc:sldLayoutMkLst>
          <pc:spChg chg="mod">
            <ac:chgData name="瑞 中野" userId="9be68b25455cd3dd" providerId="LiveId" clId="{48A62D3D-6D8C-490A-AF88-E59FEB5A2D5F}" dt="2026-09-10T02:43:17.108" v="2"/>
            <ac:spMkLst>
              <pc:docMk/>
              <pc:sldMasterMk cId="929203121" sldId="2147483795"/>
              <pc:sldLayoutMk cId="436434020" sldId="2147483852"/>
              <ac:spMk id="2"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436434020" sldId="2147483852"/>
              <ac:spMk id="3"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436434020" sldId="2147483852"/>
              <ac:spMk id="4"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436434020" sldId="2147483852"/>
              <ac:spMk id="5"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436434020" sldId="2147483852"/>
              <ac:spMk id="6"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436434020" sldId="2147483852"/>
              <ac:spMk id="7" creationId="{00000000-0000-0000-0000-000000000000}"/>
            </ac:spMkLst>
          </pc:spChg>
        </pc:sldLayoutChg>
        <pc:sldLayoutChg chg="modSp mod ord">
          <pc:chgData name="瑞 中野" userId="9be68b25455cd3dd" providerId="LiveId" clId="{48A62D3D-6D8C-490A-AF88-E59FEB5A2D5F}" dt="2026-09-10T02:43:17.108" v="2"/>
          <pc:sldLayoutMkLst>
            <pc:docMk/>
            <pc:sldMasterMk cId="929203121" sldId="2147483795"/>
            <pc:sldLayoutMk cId="342828105" sldId="2147483853"/>
          </pc:sldLayoutMkLst>
          <pc:spChg chg="mod">
            <ac:chgData name="瑞 中野" userId="9be68b25455cd3dd" providerId="LiveId" clId="{48A62D3D-6D8C-490A-AF88-E59FEB5A2D5F}" dt="2026-09-10T02:43:17.108" v="2"/>
            <ac:spMkLst>
              <pc:docMk/>
              <pc:sldMasterMk cId="929203121" sldId="2147483795"/>
              <pc:sldLayoutMk cId="342828105" sldId="2147483853"/>
              <ac:spMk id="2"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342828105" sldId="2147483853"/>
              <ac:spMk id="3"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342828105" sldId="2147483853"/>
              <ac:spMk id="4"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342828105" sldId="2147483853"/>
              <ac:spMk id="5"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342828105" sldId="2147483853"/>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929203121" sldId="2147483795"/>
            <pc:sldLayoutMk cId="3325604021" sldId="2147483854"/>
          </pc:sldLayoutMkLst>
          <pc:spChg chg="mod">
            <ac:chgData name="瑞 中野" userId="9be68b25455cd3dd" providerId="LiveId" clId="{48A62D3D-6D8C-490A-AF88-E59FEB5A2D5F}" dt="2026-09-10T02:43:17.108" v="2"/>
            <ac:spMkLst>
              <pc:docMk/>
              <pc:sldMasterMk cId="929203121" sldId="2147483795"/>
              <pc:sldLayoutMk cId="3325604021" sldId="2147483854"/>
              <ac:spMk id="2"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3325604021" sldId="2147483854"/>
              <ac:spMk id="3"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3325604021" sldId="2147483854"/>
              <ac:spMk id="4"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3325604021" sldId="2147483854"/>
              <ac:spMk id="5" creationId="{00000000-0000-0000-0000-000000000000}"/>
            </ac:spMkLst>
          </pc:spChg>
          <pc:spChg chg="mod">
            <ac:chgData name="瑞 中野" userId="9be68b25455cd3dd" providerId="LiveId" clId="{48A62D3D-6D8C-490A-AF88-E59FEB5A2D5F}" dt="2026-09-10T02:43:17.108" v="2"/>
            <ac:spMkLst>
              <pc:docMk/>
              <pc:sldMasterMk cId="929203121" sldId="2147483795"/>
              <pc:sldLayoutMk cId="3325604021" sldId="2147483854"/>
              <ac:spMk id="6" creationId="{00000000-0000-0000-0000-000000000000}"/>
            </ac:spMkLst>
          </pc:spChg>
        </pc:sldLayoutChg>
      </pc:sldMasterChg>
      <pc:sldMasterChg chg="del sldLayoutOrd">
        <pc:chgData name="瑞 中野" userId="9be68b25455cd3dd" providerId="LiveId" clId="{48A62D3D-6D8C-490A-AF88-E59FEB5A2D5F}" dt="2026-09-10T02:43:17.171" v="3"/>
        <pc:sldMasterMkLst>
          <pc:docMk/>
          <pc:sldMasterMk cId="2963985274" sldId="2147483819"/>
        </pc:sldMasterMkLst>
      </pc:sldMasterChg>
      <pc:sldMasterChg chg="del sldLayoutOrd">
        <pc:chgData name="瑞 中野" userId="9be68b25455cd3dd" providerId="LiveId" clId="{48A62D3D-6D8C-490A-AF88-E59FEB5A2D5F}" dt="2026-09-10T02:43:17.171" v="3"/>
        <pc:sldMasterMkLst>
          <pc:docMk/>
          <pc:sldMasterMk cId="1436271515" sldId="2147483843"/>
        </pc:sldMasterMkLst>
      </pc:sldMasterChg>
      <pc:sldMasterChg chg="modSldLayout sldLayoutOrd">
        <pc:chgData name="瑞 中野" userId="9be68b25455cd3dd" providerId="LiveId" clId="{48A62D3D-6D8C-490A-AF88-E59FEB5A2D5F}" dt="2026-09-10T02:43:17.108" v="2"/>
        <pc:sldMasterMkLst>
          <pc:docMk/>
          <pc:sldMasterMk cId="2983708303" sldId="2147483855"/>
        </pc:sldMasterMkLst>
        <pc:sldLayoutChg chg="modSp mod ord">
          <pc:chgData name="瑞 中野" userId="9be68b25455cd3dd" providerId="LiveId" clId="{48A62D3D-6D8C-490A-AF88-E59FEB5A2D5F}" dt="2026-09-10T02:43:17.108" v="2"/>
          <pc:sldLayoutMkLst>
            <pc:docMk/>
            <pc:sldMasterMk cId="2983708303" sldId="2147483855"/>
            <pc:sldLayoutMk cId="2896281" sldId="2147483868"/>
          </pc:sldLayoutMkLst>
          <pc:spChg chg="mod">
            <ac:chgData name="瑞 中野" userId="9be68b25455cd3dd" providerId="LiveId" clId="{48A62D3D-6D8C-490A-AF88-E59FEB5A2D5F}" dt="2026-09-10T02:43:17.108" v="2"/>
            <ac:spMkLst>
              <pc:docMk/>
              <pc:sldMasterMk cId="2983708303" sldId="2147483855"/>
              <pc:sldLayoutMk cId="2896281" sldId="2147483868"/>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2896281" sldId="2147483868"/>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2896281" sldId="2147483868"/>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2896281" sldId="2147483868"/>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2896281" sldId="2147483868"/>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3698250026" sldId="2147483869"/>
          </pc:sldLayoutMkLst>
          <pc:spChg chg="mod">
            <ac:chgData name="瑞 中野" userId="9be68b25455cd3dd" providerId="LiveId" clId="{48A62D3D-6D8C-490A-AF88-E59FEB5A2D5F}" dt="2026-09-10T02:43:17.108" v="2"/>
            <ac:spMkLst>
              <pc:docMk/>
              <pc:sldMasterMk cId="2983708303" sldId="2147483855"/>
              <pc:sldLayoutMk cId="3698250026" sldId="2147483869"/>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698250026" sldId="2147483869"/>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698250026" sldId="2147483869"/>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698250026" sldId="2147483869"/>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698250026" sldId="2147483869"/>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4167021509" sldId="2147483870"/>
          </pc:sldLayoutMkLst>
          <pc:spChg chg="mod">
            <ac:chgData name="瑞 中野" userId="9be68b25455cd3dd" providerId="LiveId" clId="{48A62D3D-6D8C-490A-AF88-E59FEB5A2D5F}" dt="2026-09-10T02:43:17.108" v="2"/>
            <ac:spMkLst>
              <pc:docMk/>
              <pc:sldMasterMk cId="2983708303" sldId="2147483855"/>
              <pc:sldLayoutMk cId="4167021509" sldId="2147483870"/>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167021509" sldId="2147483870"/>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167021509" sldId="2147483870"/>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167021509" sldId="2147483870"/>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167021509" sldId="2147483870"/>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1365013791" sldId="2147483871"/>
          </pc:sldLayoutMkLst>
          <pc:spChg chg="mod">
            <ac:chgData name="瑞 中野" userId="9be68b25455cd3dd" providerId="LiveId" clId="{48A62D3D-6D8C-490A-AF88-E59FEB5A2D5F}" dt="2026-09-10T02:43:17.108" v="2"/>
            <ac:spMkLst>
              <pc:docMk/>
              <pc:sldMasterMk cId="2983708303" sldId="2147483855"/>
              <pc:sldLayoutMk cId="1365013791" sldId="2147483871"/>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365013791" sldId="2147483871"/>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365013791" sldId="2147483871"/>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365013791" sldId="2147483871"/>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365013791" sldId="2147483871"/>
              <ac:spMk id="6"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365013791" sldId="2147483871"/>
              <ac:spMk id="7"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1902352690" sldId="2147483872"/>
          </pc:sldLayoutMkLst>
          <pc:spChg chg="mod">
            <ac:chgData name="瑞 中野" userId="9be68b25455cd3dd" providerId="LiveId" clId="{48A62D3D-6D8C-490A-AF88-E59FEB5A2D5F}" dt="2026-09-10T02:43:17.108" v="2"/>
            <ac:spMkLst>
              <pc:docMk/>
              <pc:sldMasterMk cId="2983708303" sldId="2147483855"/>
              <pc:sldLayoutMk cId="1902352690" sldId="2147483872"/>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902352690" sldId="2147483872"/>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902352690" sldId="2147483872"/>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902352690" sldId="2147483872"/>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902352690" sldId="2147483872"/>
              <ac:spMk id="6"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902352690" sldId="2147483872"/>
              <ac:spMk id="7"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902352690" sldId="2147483872"/>
              <ac:spMk id="8"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902352690" sldId="2147483872"/>
              <ac:spMk id="9"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139914649" sldId="2147483873"/>
          </pc:sldLayoutMkLst>
          <pc:spChg chg="mod">
            <ac:chgData name="瑞 中野" userId="9be68b25455cd3dd" providerId="LiveId" clId="{48A62D3D-6D8C-490A-AF88-E59FEB5A2D5F}" dt="2026-09-10T02:43:17.108" v="2"/>
            <ac:spMkLst>
              <pc:docMk/>
              <pc:sldMasterMk cId="2983708303" sldId="2147483855"/>
              <pc:sldLayoutMk cId="139914649" sldId="2147483873"/>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39914649" sldId="2147483873"/>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39914649" sldId="2147483873"/>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39914649" sldId="2147483873"/>
              <ac:spMk id="5"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4052345671" sldId="2147483874"/>
          </pc:sldLayoutMkLst>
          <pc:spChg chg="mod">
            <ac:chgData name="瑞 中野" userId="9be68b25455cd3dd" providerId="LiveId" clId="{48A62D3D-6D8C-490A-AF88-E59FEB5A2D5F}" dt="2026-09-10T02:43:17.108" v="2"/>
            <ac:spMkLst>
              <pc:docMk/>
              <pc:sldMasterMk cId="2983708303" sldId="2147483855"/>
              <pc:sldLayoutMk cId="4052345671" sldId="2147483874"/>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052345671" sldId="2147483874"/>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052345671" sldId="2147483874"/>
              <ac:spMk id="4"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3575187479" sldId="2147483875"/>
          </pc:sldLayoutMkLst>
          <pc:spChg chg="mod">
            <ac:chgData name="瑞 中野" userId="9be68b25455cd3dd" providerId="LiveId" clId="{48A62D3D-6D8C-490A-AF88-E59FEB5A2D5F}" dt="2026-09-10T02:43:17.108" v="2"/>
            <ac:spMkLst>
              <pc:docMk/>
              <pc:sldMasterMk cId="2983708303" sldId="2147483855"/>
              <pc:sldLayoutMk cId="3575187479" sldId="2147483875"/>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575187479" sldId="2147483875"/>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575187479" sldId="2147483875"/>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575187479" sldId="2147483875"/>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575187479" sldId="2147483875"/>
              <ac:spMk id="6"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575187479" sldId="2147483875"/>
              <ac:spMk id="7"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1935220104" sldId="2147483876"/>
          </pc:sldLayoutMkLst>
          <pc:spChg chg="mod">
            <ac:chgData name="瑞 中野" userId="9be68b25455cd3dd" providerId="LiveId" clId="{48A62D3D-6D8C-490A-AF88-E59FEB5A2D5F}" dt="2026-09-10T02:43:17.108" v="2"/>
            <ac:spMkLst>
              <pc:docMk/>
              <pc:sldMasterMk cId="2983708303" sldId="2147483855"/>
              <pc:sldLayoutMk cId="1935220104" sldId="2147483876"/>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935220104" sldId="2147483876"/>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935220104" sldId="2147483876"/>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935220104" sldId="2147483876"/>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935220104" sldId="2147483876"/>
              <ac:spMk id="6"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935220104" sldId="2147483876"/>
              <ac:spMk id="7"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4035392850" sldId="2147483877"/>
          </pc:sldLayoutMkLst>
          <pc:spChg chg="mod">
            <ac:chgData name="瑞 中野" userId="9be68b25455cd3dd" providerId="LiveId" clId="{48A62D3D-6D8C-490A-AF88-E59FEB5A2D5F}" dt="2026-09-10T02:43:17.108" v="2"/>
            <ac:spMkLst>
              <pc:docMk/>
              <pc:sldMasterMk cId="2983708303" sldId="2147483855"/>
              <pc:sldLayoutMk cId="4035392850" sldId="2147483877"/>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035392850" sldId="2147483877"/>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035392850" sldId="2147483877"/>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035392850" sldId="2147483877"/>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035392850" sldId="2147483877"/>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511718026" sldId="2147483878"/>
          </pc:sldLayoutMkLst>
          <pc:spChg chg="mod">
            <ac:chgData name="瑞 中野" userId="9be68b25455cd3dd" providerId="LiveId" clId="{48A62D3D-6D8C-490A-AF88-E59FEB5A2D5F}" dt="2026-09-10T02:43:17.108" v="2"/>
            <ac:spMkLst>
              <pc:docMk/>
              <pc:sldMasterMk cId="2983708303" sldId="2147483855"/>
              <pc:sldLayoutMk cId="511718026" sldId="2147483878"/>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511718026" sldId="2147483878"/>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511718026" sldId="2147483878"/>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511718026" sldId="2147483878"/>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511718026" sldId="2147483878"/>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2190071162" sldId="2147484039"/>
          </pc:sldLayoutMkLst>
          <pc:spChg chg="mod">
            <ac:chgData name="瑞 中野" userId="9be68b25455cd3dd" providerId="LiveId" clId="{48A62D3D-6D8C-490A-AF88-E59FEB5A2D5F}" dt="2026-09-10T02:43:17.108" v="2"/>
            <ac:spMkLst>
              <pc:docMk/>
              <pc:sldMasterMk cId="2983708303" sldId="2147483855"/>
              <pc:sldLayoutMk cId="2190071162" sldId="2147484039"/>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2190071162" sldId="2147484039"/>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2190071162" sldId="2147484039"/>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2190071162" sldId="2147484039"/>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2190071162" sldId="2147484039"/>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1631585954" sldId="2147484040"/>
          </pc:sldLayoutMkLst>
          <pc:spChg chg="mod">
            <ac:chgData name="瑞 中野" userId="9be68b25455cd3dd" providerId="LiveId" clId="{48A62D3D-6D8C-490A-AF88-E59FEB5A2D5F}" dt="2026-09-10T02:43:17.108" v="2"/>
            <ac:spMkLst>
              <pc:docMk/>
              <pc:sldMasterMk cId="2983708303" sldId="2147483855"/>
              <pc:sldLayoutMk cId="1631585954" sldId="2147484040"/>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631585954" sldId="2147484040"/>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631585954" sldId="2147484040"/>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631585954" sldId="2147484040"/>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631585954" sldId="2147484040"/>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1757102170" sldId="2147484041"/>
          </pc:sldLayoutMkLst>
          <pc:spChg chg="mod">
            <ac:chgData name="瑞 中野" userId="9be68b25455cd3dd" providerId="LiveId" clId="{48A62D3D-6D8C-490A-AF88-E59FEB5A2D5F}" dt="2026-09-10T02:43:17.108" v="2"/>
            <ac:spMkLst>
              <pc:docMk/>
              <pc:sldMasterMk cId="2983708303" sldId="2147483855"/>
              <pc:sldLayoutMk cId="1757102170" sldId="2147484041"/>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757102170" sldId="2147484041"/>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757102170" sldId="2147484041"/>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757102170" sldId="2147484041"/>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757102170" sldId="2147484041"/>
              <ac:spMk id="6"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757102170" sldId="2147484041"/>
              <ac:spMk id="7"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4053710343" sldId="2147484042"/>
          </pc:sldLayoutMkLst>
          <pc:spChg chg="mod">
            <ac:chgData name="瑞 中野" userId="9be68b25455cd3dd" providerId="LiveId" clId="{48A62D3D-6D8C-490A-AF88-E59FEB5A2D5F}" dt="2026-09-10T02:43:17.108" v="2"/>
            <ac:spMkLst>
              <pc:docMk/>
              <pc:sldMasterMk cId="2983708303" sldId="2147483855"/>
              <pc:sldLayoutMk cId="4053710343" sldId="2147484042"/>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053710343" sldId="2147484042"/>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053710343" sldId="2147484042"/>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053710343" sldId="2147484042"/>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053710343" sldId="2147484042"/>
              <ac:spMk id="6"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053710343" sldId="2147484042"/>
              <ac:spMk id="7"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053710343" sldId="2147484042"/>
              <ac:spMk id="8"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4053710343" sldId="2147484042"/>
              <ac:spMk id="9"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1769448991" sldId="2147484043"/>
          </pc:sldLayoutMkLst>
          <pc:spChg chg="mod">
            <ac:chgData name="瑞 中野" userId="9be68b25455cd3dd" providerId="LiveId" clId="{48A62D3D-6D8C-490A-AF88-E59FEB5A2D5F}" dt="2026-09-10T02:43:17.108" v="2"/>
            <ac:spMkLst>
              <pc:docMk/>
              <pc:sldMasterMk cId="2983708303" sldId="2147483855"/>
              <pc:sldLayoutMk cId="1769448991" sldId="2147484043"/>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769448991" sldId="2147484043"/>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769448991" sldId="2147484043"/>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769448991" sldId="2147484043"/>
              <ac:spMk id="5"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3840709004" sldId="2147484044"/>
          </pc:sldLayoutMkLst>
          <pc:spChg chg="mod">
            <ac:chgData name="瑞 中野" userId="9be68b25455cd3dd" providerId="LiveId" clId="{48A62D3D-6D8C-490A-AF88-E59FEB5A2D5F}" dt="2026-09-10T02:43:17.108" v="2"/>
            <ac:spMkLst>
              <pc:docMk/>
              <pc:sldMasterMk cId="2983708303" sldId="2147483855"/>
              <pc:sldLayoutMk cId="3840709004" sldId="2147484044"/>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840709004" sldId="2147484044"/>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840709004" sldId="2147484044"/>
              <ac:spMk id="4"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1273903235" sldId="2147484045"/>
          </pc:sldLayoutMkLst>
          <pc:spChg chg="mod">
            <ac:chgData name="瑞 中野" userId="9be68b25455cd3dd" providerId="LiveId" clId="{48A62D3D-6D8C-490A-AF88-E59FEB5A2D5F}" dt="2026-09-10T02:43:17.108" v="2"/>
            <ac:spMkLst>
              <pc:docMk/>
              <pc:sldMasterMk cId="2983708303" sldId="2147483855"/>
              <pc:sldLayoutMk cId="1273903235" sldId="2147484045"/>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273903235" sldId="2147484045"/>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273903235" sldId="2147484045"/>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273903235" sldId="2147484045"/>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273903235" sldId="2147484045"/>
              <ac:spMk id="6"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273903235" sldId="2147484045"/>
              <ac:spMk id="7"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976722233" sldId="2147484046"/>
          </pc:sldLayoutMkLst>
          <pc:spChg chg="mod">
            <ac:chgData name="瑞 中野" userId="9be68b25455cd3dd" providerId="LiveId" clId="{48A62D3D-6D8C-490A-AF88-E59FEB5A2D5F}" dt="2026-09-10T02:43:17.108" v="2"/>
            <ac:spMkLst>
              <pc:docMk/>
              <pc:sldMasterMk cId="2983708303" sldId="2147483855"/>
              <pc:sldLayoutMk cId="976722233" sldId="2147484046"/>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976722233" sldId="2147484046"/>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976722233" sldId="2147484046"/>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976722233" sldId="2147484046"/>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976722233" sldId="2147484046"/>
              <ac:spMk id="6"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976722233" sldId="2147484046"/>
              <ac:spMk id="7"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3217607945" sldId="2147484047"/>
          </pc:sldLayoutMkLst>
          <pc:spChg chg="mod">
            <ac:chgData name="瑞 中野" userId="9be68b25455cd3dd" providerId="LiveId" clId="{48A62D3D-6D8C-490A-AF88-E59FEB5A2D5F}" dt="2026-09-10T02:43:17.108" v="2"/>
            <ac:spMkLst>
              <pc:docMk/>
              <pc:sldMasterMk cId="2983708303" sldId="2147483855"/>
              <pc:sldLayoutMk cId="3217607945" sldId="2147484047"/>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217607945" sldId="2147484047"/>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217607945" sldId="2147484047"/>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217607945" sldId="2147484047"/>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3217607945" sldId="2147484047"/>
              <ac:spMk id="6" creationId="{00000000-0000-0000-0000-000000000000}"/>
            </ac:spMkLst>
          </pc:spChg>
        </pc:sldLayoutChg>
        <pc:sldLayoutChg chg="modSp mod ord">
          <pc:chgData name="瑞 中野" userId="9be68b25455cd3dd" providerId="LiveId" clId="{48A62D3D-6D8C-490A-AF88-E59FEB5A2D5F}" dt="2026-09-10T02:43:17.108" v="2"/>
          <pc:sldLayoutMkLst>
            <pc:docMk/>
            <pc:sldMasterMk cId="2983708303" sldId="2147483855"/>
            <pc:sldLayoutMk cId="1510375275" sldId="2147484048"/>
          </pc:sldLayoutMkLst>
          <pc:spChg chg="mod">
            <ac:chgData name="瑞 中野" userId="9be68b25455cd3dd" providerId="LiveId" clId="{48A62D3D-6D8C-490A-AF88-E59FEB5A2D5F}" dt="2026-09-10T02:43:17.108" v="2"/>
            <ac:spMkLst>
              <pc:docMk/>
              <pc:sldMasterMk cId="2983708303" sldId="2147483855"/>
              <pc:sldLayoutMk cId="1510375275" sldId="2147484048"/>
              <ac:spMk id="2"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510375275" sldId="2147484048"/>
              <ac:spMk id="3"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510375275" sldId="2147484048"/>
              <ac:spMk id="4"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510375275" sldId="2147484048"/>
              <ac:spMk id="5" creationId="{00000000-0000-0000-0000-000000000000}"/>
            </ac:spMkLst>
          </pc:spChg>
          <pc:spChg chg="mod">
            <ac:chgData name="瑞 中野" userId="9be68b25455cd3dd" providerId="LiveId" clId="{48A62D3D-6D8C-490A-AF88-E59FEB5A2D5F}" dt="2026-09-10T02:43:17.108" v="2"/>
            <ac:spMkLst>
              <pc:docMk/>
              <pc:sldMasterMk cId="2983708303" sldId="2147483855"/>
              <pc:sldLayoutMk cId="1510375275" sldId="2147484048"/>
              <ac:spMk id="6" creationId="{00000000-0000-0000-0000-000000000000}"/>
            </ac:spMkLst>
          </pc:spChg>
        </pc:sldLayoutChg>
      </pc:sldMasterChg>
      <pc:sldMasterChg chg="del sldLayoutOrd">
        <pc:chgData name="瑞 中野" userId="9be68b25455cd3dd" providerId="LiveId" clId="{48A62D3D-6D8C-490A-AF88-E59FEB5A2D5F}" dt="2026-09-10T02:43:17.171" v="3"/>
        <pc:sldMasterMkLst>
          <pc:docMk/>
          <pc:sldMasterMk cId="1302793598" sldId="2147483867"/>
        </pc:sldMasterMkLst>
      </pc:sldMasterChg>
      <pc:sldMasterChg chg="del sldLayoutOrd">
        <pc:chgData name="瑞 中野" userId="9be68b25455cd3dd" providerId="LiveId" clId="{48A62D3D-6D8C-490A-AF88-E59FEB5A2D5F}" dt="2026-09-10T02:43:17.171" v="3"/>
        <pc:sldMasterMkLst>
          <pc:docMk/>
          <pc:sldMasterMk cId="2572634485" sldId="2147483903"/>
        </pc:sldMasterMkLst>
      </pc:sldMasterChg>
      <pc:sldMasterChg chg="del sldLayoutOrd">
        <pc:chgData name="瑞 中野" userId="9be68b25455cd3dd" providerId="LiveId" clId="{48A62D3D-6D8C-490A-AF88-E59FEB5A2D5F}" dt="2026-09-10T02:43:17.171" v="3"/>
        <pc:sldMasterMkLst>
          <pc:docMk/>
          <pc:sldMasterMk cId="4020803623" sldId="2147483940"/>
        </pc:sldMasterMkLst>
      </pc:sldMasterChg>
      <pc:sldMasterChg chg="del sldLayoutOrd">
        <pc:chgData name="瑞 中野" userId="9be68b25455cd3dd" providerId="LiveId" clId="{48A62D3D-6D8C-490A-AF88-E59FEB5A2D5F}" dt="2026-09-10T02:43:17.171" v="3"/>
        <pc:sldMasterMkLst>
          <pc:docMk/>
          <pc:sldMasterMk cId="3848573417" sldId="2147483953"/>
        </pc:sldMasterMkLst>
      </pc:sldMasterChg>
      <pc:sldMasterChg chg="del sldLayoutOrd">
        <pc:chgData name="瑞 中野" userId="9be68b25455cd3dd" providerId="LiveId" clId="{48A62D3D-6D8C-490A-AF88-E59FEB5A2D5F}" dt="2026-09-10T02:43:17.171" v="3"/>
        <pc:sldMasterMkLst>
          <pc:docMk/>
          <pc:sldMasterMk cId="2508035982" sldId="2147484038"/>
        </pc:sldMasterMkLst>
      </pc:sldMasterChg>
      <pc:sldMasterChg chg="del delSldLayout">
        <pc:chgData name="瑞 中野" userId="9be68b25455cd3dd" providerId="LiveId" clId="{48A62D3D-6D8C-490A-AF88-E59FEB5A2D5F}" dt="2026-09-10T02:43:17.028" v="1"/>
        <pc:sldMasterMkLst>
          <pc:docMk/>
          <pc:sldMasterMk cId="1829559447" sldId="2147484049"/>
        </pc:sldMasterMkLst>
        <pc:sldLayoutChg chg="del">
          <pc:chgData name="瑞 中野" userId="9be68b25455cd3dd" providerId="LiveId" clId="{48A62D3D-6D8C-490A-AF88-E59FEB5A2D5F}" dt="2026-09-10T02:43:17.028" v="1"/>
          <pc:sldLayoutMkLst>
            <pc:docMk/>
            <pc:sldMasterMk cId="1829559447" sldId="2147484049"/>
            <pc:sldLayoutMk cId="2461121687" sldId="2147484050"/>
          </pc:sldLayoutMkLst>
        </pc:sldLayoutChg>
        <pc:sldLayoutChg chg="del">
          <pc:chgData name="瑞 中野" userId="9be68b25455cd3dd" providerId="LiveId" clId="{48A62D3D-6D8C-490A-AF88-E59FEB5A2D5F}" dt="2026-09-10T02:43:17.028" v="1"/>
          <pc:sldLayoutMkLst>
            <pc:docMk/>
            <pc:sldMasterMk cId="1829559447" sldId="2147484049"/>
            <pc:sldLayoutMk cId="1344011636" sldId="2147484051"/>
          </pc:sldLayoutMkLst>
        </pc:sldLayoutChg>
        <pc:sldLayoutChg chg="del">
          <pc:chgData name="瑞 中野" userId="9be68b25455cd3dd" providerId="LiveId" clId="{48A62D3D-6D8C-490A-AF88-E59FEB5A2D5F}" dt="2026-09-10T02:43:17.028" v="1"/>
          <pc:sldLayoutMkLst>
            <pc:docMk/>
            <pc:sldMasterMk cId="1829559447" sldId="2147484049"/>
            <pc:sldLayoutMk cId="3781366719" sldId="2147484052"/>
          </pc:sldLayoutMkLst>
        </pc:sldLayoutChg>
        <pc:sldLayoutChg chg="del">
          <pc:chgData name="瑞 中野" userId="9be68b25455cd3dd" providerId="LiveId" clId="{48A62D3D-6D8C-490A-AF88-E59FEB5A2D5F}" dt="2026-09-10T02:43:17.028" v="1"/>
          <pc:sldLayoutMkLst>
            <pc:docMk/>
            <pc:sldMasterMk cId="1829559447" sldId="2147484049"/>
            <pc:sldLayoutMk cId="2652510846" sldId="2147484053"/>
          </pc:sldLayoutMkLst>
        </pc:sldLayoutChg>
        <pc:sldLayoutChg chg="del">
          <pc:chgData name="瑞 中野" userId="9be68b25455cd3dd" providerId="LiveId" clId="{48A62D3D-6D8C-490A-AF88-E59FEB5A2D5F}" dt="2026-09-10T02:43:17.028" v="1"/>
          <pc:sldLayoutMkLst>
            <pc:docMk/>
            <pc:sldMasterMk cId="1829559447" sldId="2147484049"/>
            <pc:sldLayoutMk cId="1713391399" sldId="2147484054"/>
          </pc:sldLayoutMkLst>
        </pc:sldLayoutChg>
        <pc:sldLayoutChg chg="del">
          <pc:chgData name="瑞 中野" userId="9be68b25455cd3dd" providerId="LiveId" clId="{48A62D3D-6D8C-490A-AF88-E59FEB5A2D5F}" dt="2026-09-10T02:43:17.028" v="1"/>
          <pc:sldLayoutMkLst>
            <pc:docMk/>
            <pc:sldMasterMk cId="1829559447" sldId="2147484049"/>
            <pc:sldLayoutMk cId="510070079" sldId="2147484055"/>
          </pc:sldLayoutMkLst>
        </pc:sldLayoutChg>
        <pc:sldLayoutChg chg="del">
          <pc:chgData name="瑞 中野" userId="9be68b25455cd3dd" providerId="LiveId" clId="{48A62D3D-6D8C-490A-AF88-E59FEB5A2D5F}" dt="2026-09-10T02:43:17.028" v="1"/>
          <pc:sldLayoutMkLst>
            <pc:docMk/>
            <pc:sldMasterMk cId="1829559447" sldId="2147484049"/>
            <pc:sldLayoutMk cId="1634597307" sldId="2147484056"/>
          </pc:sldLayoutMkLst>
        </pc:sldLayoutChg>
        <pc:sldLayoutChg chg="del">
          <pc:chgData name="瑞 中野" userId="9be68b25455cd3dd" providerId="LiveId" clId="{48A62D3D-6D8C-490A-AF88-E59FEB5A2D5F}" dt="2026-09-10T02:43:17.028" v="1"/>
          <pc:sldLayoutMkLst>
            <pc:docMk/>
            <pc:sldMasterMk cId="1829559447" sldId="2147484049"/>
            <pc:sldLayoutMk cId="1224358171" sldId="2147484057"/>
          </pc:sldLayoutMkLst>
        </pc:sldLayoutChg>
        <pc:sldLayoutChg chg="del">
          <pc:chgData name="瑞 中野" userId="9be68b25455cd3dd" providerId="LiveId" clId="{48A62D3D-6D8C-490A-AF88-E59FEB5A2D5F}" dt="2026-09-10T02:43:17.028" v="1"/>
          <pc:sldLayoutMkLst>
            <pc:docMk/>
            <pc:sldMasterMk cId="1829559447" sldId="2147484049"/>
            <pc:sldLayoutMk cId="535223713" sldId="2147484058"/>
          </pc:sldLayoutMkLst>
        </pc:sldLayoutChg>
        <pc:sldLayoutChg chg="del">
          <pc:chgData name="瑞 中野" userId="9be68b25455cd3dd" providerId="LiveId" clId="{48A62D3D-6D8C-490A-AF88-E59FEB5A2D5F}" dt="2026-09-10T02:43:17.028" v="1"/>
          <pc:sldLayoutMkLst>
            <pc:docMk/>
            <pc:sldMasterMk cId="1829559447" sldId="2147484049"/>
            <pc:sldLayoutMk cId="897731040" sldId="2147484059"/>
          </pc:sldLayoutMkLst>
        </pc:sldLayoutChg>
      </pc:sldMasterChg>
      <pc:sldMasterChg chg="del delSldLayout">
        <pc:chgData name="瑞 中野" userId="9be68b25455cd3dd" providerId="LiveId" clId="{48A62D3D-6D8C-490A-AF88-E59FEB5A2D5F}" dt="2026-09-10T02:43:17.028" v="1"/>
        <pc:sldMasterMkLst>
          <pc:docMk/>
          <pc:sldMasterMk cId="1532083802" sldId="2147484060"/>
        </pc:sldMasterMkLst>
        <pc:sldLayoutChg chg="del">
          <pc:chgData name="瑞 中野" userId="9be68b25455cd3dd" providerId="LiveId" clId="{48A62D3D-6D8C-490A-AF88-E59FEB5A2D5F}" dt="2026-09-10T02:43:17.028" v="1"/>
          <pc:sldLayoutMkLst>
            <pc:docMk/>
            <pc:sldMasterMk cId="1532083802" sldId="2147484060"/>
            <pc:sldLayoutMk cId="2748152101" sldId="2147484061"/>
          </pc:sldLayoutMkLst>
        </pc:sldLayoutChg>
        <pc:sldLayoutChg chg="del">
          <pc:chgData name="瑞 中野" userId="9be68b25455cd3dd" providerId="LiveId" clId="{48A62D3D-6D8C-490A-AF88-E59FEB5A2D5F}" dt="2026-09-10T02:43:17.028" v="1"/>
          <pc:sldLayoutMkLst>
            <pc:docMk/>
            <pc:sldMasterMk cId="1532083802" sldId="2147484060"/>
            <pc:sldLayoutMk cId="3542529717" sldId="2147484062"/>
          </pc:sldLayoutMkLst>
        </pc:sldLayoutChg>
        <pc:sldLayoutChg chg="del">
          <pc:chgData name="瑞 中野" userId="9be68b25455cd3dd" providerId="LiveId" clId="{48A62D3D-6D8C-490A-AF88-E59FEB5A2D5F}" dt="2026-09-10T02:43:17.028" v="1"/>
          <pc:sldLayoutMkLst>
            <pc:docMk/>
            <pc:sldMasterMk cId="1532083802" sldId="2147484060"/>
            <pc:sldLayoutMk cId="2962054573" sldId="2147484063"/>
          </pc:sldLayoutMkLst>
        </pc:sldLayoutChg>
        <pc:sldLayoutChg chg="del">
          <pc:chgData name="瑞 中野" userId="9be68b25455cd3dd" providerId="LiveId" clId="{48A62D3D-6D8C-490A-AF88-E59FEB5A2D5F}" dt="2026-09-10T02:43:17.028" v="1"/>
          <pc:sldLayoutMkLst>
            <pc:docMk/>
            <pc:sldMasterMk cId="1532083802" sldId="2147484060"/>
            <pc:sldLayoutMk cId="618695480" sldId="2147484064"/>
          </pc:sldLayoutMkLst>
        </pc:sldLayoutChg>
        <pc:sldLayoutChg chg="del">
          <pc:chgData name="瑞 中野" userId="9be68b25455cd3dd" providerId="LiveId" clId="{48A62D3D-6D8C-490A-AF88-E59FEB5A2D5F}" dt="2026-09-10T02:43:17.028" v="1"/>
          <pc:sldLayoutMkLst>
            <pc:docMk/>
            <pc:sldMasterMk cId="1532083802" sldId="2147484060"/>
            <pc:sldLayoutMk cId="2243604903" sldId="2147484065"/>
          </pc:sldLayoutMkLst>
        </pc:sldLayoutChg>
        <pc:sldLayoutChg chg="del">
          <pc:chgData name="瑞 中野" userId="9be68b25455cd3dd" providerId="LiveId" clId="{48A62D3D-6D8C-490A-AF88-E59FEB5A2D5F}" dt="2026-09-10T02:43:17.028" v="1"/>
          <pc:sldLayoutMkLst>
            <pc:docMk/>
            <pc:sldMasterMk cId="1532083802" sldId="2147484060"/>
            <pc:sldLayoutMk cId="3139551499" sldId="2147484066"/>
          </pc:sldLayoutMkLst>
        </pc:sldLayoutChg>
        <pc:sldLayoutChg chg="del">
          <pc:chgData name="瑞 中野" userId="9be68b25455cd3dd" providerId="LiveId" clId="{48A62D3D-6D8C-490A-AF88-E59FEB5A2D5F}" dt="2026-09-10T02:43:17.028" v="1"/>
          <pc:sldLayoutMkLst>
            <pc:docMk/>
            <pc:sldMasterMk cId="1532083802" sldId="2147484060"/>
            <pc:sldLayoutMk cId="4057881567" sldId="2147484067"/>
          </pc:sldLayoutMkLst>
        </pc:sldLayoutChg>
        <pc:sldLayoutChg chg="del">
          <pc:chgData name="瑞 中野" userId="9be68b25455cd3dd" providerId="LiveId" clId="{48A62D3D-6D8C-490A-AF88-E59FEB5A2D5F}" dt="2026-09-10T02:43:17.028" v="1"/>
          <pc:sldLayoutMkLst>
            <pc:docMk/>
            <pc:sldMasterMk cId="1532083802" sldId="2147484060"/>
            <pc:sldLayoutMk cId="2604449818" sldId="2147484068"/>
          </pc:sldLayoutMkLst>
        </pc:sldLayoutChg>
        <pc:sldLayoutChg chg="del">
          <pc:chgData name="瑞 中野" userId="9be68b25455cd3dd" providerId="LiveId" clId="{48A62D3D-6D8C-490A-AF88-E59FEB5A2D5F}" dt="2026-09-10T02:43:17.028" v="1"/>
          <pc:sldLayoutMkLst>
            <pc:docMk/>
            <pc:sldMasterMk cId="1532083802" sldId="2147484060"/>
            <pc:sldLayoutMk cId="1462378110" sldId="2147484069"/>
          </pc:sldLayoutMkLst>
        </pc:sldLayoutChg>
        <pc:sldLayoutChg chg="del">
          <pc:chgData name="瑞 中野" userId="9be68b25455cd3dd" providerId="LiveId" clId="{48A62D3D-6D8C-490A-AF88-E59FEB5A2D5F}" dt="2026-09-10T02:43:17.028" v="1"/>
          <pc:sldLayoutMkLst>
            <pc:docMk/>
            <pc:sldMasterMk cId="1532083802" sldId="2147484060"/>
            <pc:sldLayoutMk cId="789134604" sldId="2147484070"/>
          </pc:sldLayoutMkLst>
        </pc:sldLayoutChg>
      </pc:sldMasterChg>
      <pc:sldMasterChg chg="del delSldLayout">
        <pc:chgData name="瑞 中野" userId="9be68b25455cd3dd" providerId="LiveId" clId="{48A62D3D-6D8C-490A-AF88-E59FEB5A2D5F}" dt="2026-09-10T02:43:17.028" v="1"/>
        <pc:sldMasterMkLst>
          <pc:docMk/>
          <pc:sldMasterMk cId="2366095086" sldId="2147484071"/>
        </pc:sldMasterMkLst>
        <pc:sldLayoutChg chg="del">
          <pc:chgData name="瑞 中野" userId="9be68b25455cd3dd" providerId="LiveId" clId="{48A62D3D-6D8C-490A-AF88-E59FEB5A2D5F}" dt="2026-09-10T02:43:17.028" v="1"/>
          <pc:sldLayoutMkLst>
            <pc:docMk/>
            <pc:sldMasterMk cId="2366095086" sldId="2147484071"/>
            <pc:sldLayoutMk cId="2693196100" sldId="2147484072"/>
          </pc:sldLayoutMkLst>
        </pc:sldLayoutChg>
        <pc:sldLayoutChg chg="del">
          <pc:chgData name="瑞 中野" userId="9be68b25455cd3dd" providerId="LiveId" clId="{48A62D3D-6D8C-490A-AF88-E59FEB5A2D5F}" dt="2026-09-10T02:43:17.028" v="1"/>
          <pc:sldLayoutMkLst>
            <pc:docMk/>
            <pc:sldMasterMk cId="2366095086" sldId="2147484071"/>
            <pc:sldLayoutMk cId="61774896" sldId="2147484073"/>
          </pc:sldLayoutMkLst>
        </pc:sldLayoutChg>
        <pc:sldLayoutChg chg="del">
          <pc:chgData name="瑞 中野" userId="9be68b25455cd3dd" providerId="LiveId" clId="{48A62D3D-6D8C-490A-AF88-E59FEB5A2D5F}" dt="2026-09-10T02:43:17.028" v="1"/>
          <pc:sldLayoutMkLst>
            <pc:docMk/>
            <pc:sldMasterMk cId="2366095086" sldId="2147484071"/>
            <pc:sldLayoutMk cId="1916924649" sldId="2147484074"/>
          </pc:sldLayoutMkLst>
        </pc:sldLayoutChg>
        <pc:sldLayoutChg chg="del">
          <pc:chgData name="瑞 中野" userId="9be68b25455cd3dd" providerId="LiveId" clId="{48A62D3D-6D8C-490A-AF88-E59FEB5A2D5F}" dt="2026-09-10T02:43:17.028" v="1"/>
          <pc:sldLayoutMkLst>
            <pc:docMk/>
            <pc:sldMasterMk cId="2366095086" sldId="2147484071"/>
            <pc:sldLayoutMk cId="3386633788" sldId="2147484075"/>
          </pc:sldLayoutMkLst>
        </pc:sldLayoutChg>
        <pc:sldLayoutChg chg="del">
          <pc:chgData name="瑞 中野" userId="9be68b25455cd3dd" providerId="LiveId" clId="{48A62D3D-6D8C-490A-AF88-E59FEB5A2D5F}" dt="2026-09-10T02:43:17.028" v="1"/>
          <pc:sldLayoutMkLst>
            <pc:docMk/>
            <pc:sldMasterMk cId="2366095086" sldId="2147484071"/>
            <pc:sldLayoutMk cId="545930536" sldId="2147484076"/>
          </pc:sldLayoutMkLst>
        </pc:sldLayoutChg>
        <pc:sldLayoutChg chg="del">
          <pc:chgData name="瑞 中野" userId="9be68b25455cd3dd" providerId="LiveId" clId="{48A62D3D-6D8C-490A-AF88-E59FEB5A2D5F}" dt="2026-09-10T02:43:17.028" v="1"/>
          <pc:sldLayoutMkLst>
            <pc:docMk/>
            <pc:sldMasterMk cId="2366095086" sldId="2147484071"/>
            <pc:sldLayoutMk cId="3400912867" sldId="2147484077"/>
          </pc:sldLayoutMkLst>
        </pc:sldLayoutChg>
        <pc:sldLayoutChg chg="del">
          <pc:chgData name="瑞 中野" userId="9be68b25455cd3dd" providerId="LiveId" clId="{48A62D3D-6D8C-490A-AF88-E59FEB5A2D5F}" dt="2026-09-10T02:43:17.028" v="1"/>
          <pc:sldLayoutMkLst>
            <pc:docMk/>
            <pc:sldMasterMk cId="2366095086" sldId="2147484071"/>
            <pc:sldLayoutMk cId="3907183098" sldId="2147484078"/>
          </pc:sldLayoutMkLst>
        </pc:sldLayoutChg>
        <pc:sldLayoutChg chg="del">
          <pc:chgData name="瑞 中野" userId="9be68b25455cd3dd" providerId="LiveId" clId="{48A62D3D-6D8C-490A-AF88-E59FEB5A2D5F}" dt="2026-09-10T02:43:17.028" v="1"/>
          <pc:sldLayoutMkLst>
            <pc:docMk/>
            <pc:sldMasterMk cId="2366095086" sldId="2147484071"/>
            <pc:sldLayoutMk cId="1305048676" sldId="2147484079"/>
          </pc:sldLayoutMkLst>
        </pc:sldLayoutChg>
        <pc:sldLayoutChg chg="del">
          <pc:chgData name="瑞 中野" userId="9be68b25455cd3dd" providerId="LiveId" clId="{48A62D3D-6D8C-490A-AF88-E59FEB5A2D5F}" dt="2026-09-10T02:43:17.028" v="1"/>
          <pc:sldLayoutMkLst>
            <pc:docMk/>
            <pc:sldMasterMk cId="2366095086" sldId="2147484071"/>
            <pc:sldLayoutMk cId="1818686650" sldId="2147484080"/>
          </pc:sldLayoutMkLst>
        </pc:sldLayoutChg>
        <pc:sldLayoutChg chg="del">
          <pc:chgData name="瑞 中野" userId="9be68b25455cd3dd" providerId="LiveId" clId="{48A62D3D-6D8C-490A-AF88-E59FEB5A2D5F}" dt="2026-09-10T02:43:17.028" v="1"/>
          <pc:sldLayoutMkLst>
            <pc:docMk/>
            <pc:sldMasterMk cId="2366095086" sldId="2147484071"/>
            <pc:sldLayoutMk cId="3005958739" sldId="2147484081"/>
          </pc:sldLayoutMkLst>
        </pc:sldLayoutChg>
      </pc:sldMasterChg>
      <pc:sldMasterChg chg="del delSldLayout">
        <pc:chgData name="瑞 中野" userId="9be68b25455cd3dd" providerId="LiveId" clId="{48A62D3D-6D8C-490A-AF88-E59FEB5A2D5F}" dt="2026-09-10T02:43:17.028" v="1"/>
        <pc:sldMasterMkLst>
          <pc:docMk/>
          <pc:sldMasterMk cId="3837755179" sldId="2147484082"/>
        </pc:sldMasterMkLst>
        <pc:sldLayoutChg chg="del">
          <pc:chgData name="瑞 中野" userId="9be68b25455cd3dd" providerId="LiveId" clId="{48A62D3D-6D8C-490A-AF88-E59FEB5A2D5F}" dt="2026-09-10T02:43:17.028" v="1"/>
          <pc:sldLayoutMkLst>
            <pc:docMk/>
            <pc:sldMasterMk cId="3837755179" sldId="2147484082"/>
            <pc:sldLayoutMk cId="1880735" sldId="2147484083"/>
          </pc:sldLayoutMkLst>
        </pc:sldLayoutChg>
        <pc:sldLayoutChg chg="del">
          <pc:chgData name="瑞 中野" userId="9be68b25455cd3dd" providerId="LiveId" clId="{48A62D3D-6D8C-490A-AF88-E59FEB5A2D5F}" dt="2026-09-10T02:43:17.028" v="1"/>
          <pc:sldLayoutMkLst>
            <pc:docMk/>
            <pc:sldMasterMk cId="3837755179" sldId="2147484082"/>
            <pc:sldLayoutMk cId="449608469" sldId="2147484084"/>
          </pc:sldLayoutMkLst>
        </pc:sldLayoutChg>
        <pc:sldLayoutChg chg="del">
          <pc:chgData name="瑞 中野" userId="9be68b25455cd3dd" providerId="LiveId" clId="{48A62D3D-6D8C-490A-AF88-E59FEB5A2D5F}" dt="2026-09-10T02:43:17.028" v="1"/>
          <pc:sldLayoutMkLst>
            <pc:docMk/>
            <pc:sldMasterMk cId="3837755179" sldId="2147484082"/>
            <pc:sldLayoutMk cId="2061815622" sldId="2147484085"/>
          </pc:sldLayoutMkLst>
        </pc:sldLayoutChg>
        <pc:sldLayoutChg chg="del">
          <pc:chgData name="瑞 中野" userId="9be68b25455cd3dd" providerId="LiveId" clId="{48A62D3D-6D8C-490A-AF88-E59FEB5A2D5F}" dt="2026-09-10T02:43:17.028" v="1"/>
          <pc:sldLayoutMkLst>
            <pc:docMk/>
            <pc:sldMasterMk cId="3837755179" sldId="2147484082"/>
            <pc:sldLayoutMk cId="1334537878" sldId="2147484086"/>
          </pc:sldLayoutMkLst>
        </pc:sldLayoutChg>
        <pc:sldLayoutChg chg="del">
          <pc:chgData name="瑞 中野" userId="9be68b25455cd3dd" providerId="LiveId" clId="{48A62D3D-6D8C-490A-AF88-E59FEB5A2D5F}" dt="2026-09-10T02:43:17.028" v="1"/>
          <pc:sldLayoutMkLst>
            <pc:docMk/>
            <pc:sldMasterMk cId="3837755179" sldId="2147484082"/>
            <pc:sldLayoutMk cId="69733435" sldId="2147484087"/>
          </pc:sldLayoutMkLst>
        </pc:sldLayoutChg>
        <pc:sldLayoutChg chg="del">
          <pc:chgData name="瑞 中野" userId="9be68b25455cd3dd" providerId="LiveId" clId="{48A62D3D-6D8C-490A-AF88-E59FEB5A2D5F}" dt="2026-09-10T02:43:17.028" v="1"/>
          <pc:sldLayoutMkLst>
            <pc:docMk/>
            <pc:sldMasterMk cId="3837755179" sldId="2147484082"/>
            <pc:sldLayoutMk cId="3641066942" sldId="2147484088"/>
          </pc:sldLayoutMkLst>
        </pc:sldLayoutChg>
        <pc:sldLayoutChg chg="del">
          <pc:chgData name="瑞 中野" userId="9be68b25455cd3dd" providerId="LiveId" clId="{48A62D3D-6D8C-490A-AF88-E59FEB5A2D5F}" dt="2026-09-10T02:43:17.028" v="1"/>
          <pc:sldLayoutMkLst>
            <pc:docMk/>
            <pc:sldMasterMk cId="3837755179" sldId="2147484082"/>
            <pc:sldLayoutMk cId="1399740804" sldId="2147484089"/>
          </pc:sldLayoutMkLst>
        </pc:sldLayoutChg>
        <pc:sldLayoutChg chg="del">
          <pc:chgData name="瑞 中野" userId="9be68b25455cd3dd" providerId="LiveId" clId="{48A62D3D-6D8C-490A-AF88-E59FEB5A2D5F}" dt="2026-09-10T02:43:17.028" v="1"/>
          <pc:sldLayoutMkLst>
            <pc:docMk/>
            <pc:sldMasterMk cId="3837755179" sldId="2147484082"/>
            <pc:sldLayoutMk cId="3486391753" sldId="2147484090"/>
          </pc:sldLayoutMkLst>
        </pc:sldLayoutChg>
        <pc:sldLayoutChg chg="del">
          <pc:chgData name="瑞 中野" userId="9be68b25455cd3dd" providerId="LiveId" clId="{48A62D3D-6D8C-490A-AF88-E59FEB5A2D5F}" dt="2026-09-10T02:43:17.028" v="1"/>
          <pc:sldLayoutMkLst>
            <pc:docMk/>
            <pc:sldMasterMk cId="3837755179" sldId="2147484082"/>
            <pc:sldLayoutMk cId="2851539028" sldId="2147484091"/>
          </pc:sldLayoutMkLst>
        </pc:sldLayoutChg>
        <pc:sldLayoutChg chg="del">
          <pc:chgData name="瑞 中野" userId="9be68b25455cd3dd" providerId="LiveId" clId="{48A62D3D-6D8C-490A-AF88-E59FEB5A2D5F}" dt="2026-09-10T02:43:17.028" v="1"/>
          <pc:sldLayoutMkLst>
            <pc:docMk/>
            <pc:sldMasterMk cId="3837755179" sldId="2147484082"/>
            <pc:sldLayoutMk cId="1068872788" sldId="2147484092"/>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DC756E-D27E-4393-909C-50BADAFE9A90}" type="doc">
      <dgm:prSet loTypeId="urn:microsoft.com/office/officeart/2005/8/layout/list1" loCatId="list" qsTypeId="urn:microsoft.com/office/officeart/2005/8/quickstyle/simple1#1" qsCatId="simple" csTypeId="urn:microsoft.com/office/officeart/2005/8/colors/accent1_2#1" csCatId="accent1" phldr="1"/>
      <dgm:spPr/>
      <dgm:t>
        <a:bodyPr/>
        <a:lstStyle/>
        <a:p>
          <a:endParaRPr kumimoji="1" lang="ja-JP" altLang="en-US"/>
        </a:p>
      </dgm:t>
    </dgm:pt>
    <dgm:pt modelId="{831D45FC-8BA9-4F6B-B110-97B3679416A0}">
      <dgm:prSet phldrT="[テキスト]" custT="1"/>
      <dgm:spPr/>
      <dgm:t>
        <a:bodyPr/>
        <a:lstStyle/>
        <a:p>
          <a:r>
            <a:rPr kumimoji="1" lang="ja-JP" altLang="en-US" sz="2400" b="1" dirty="0">
              <a:solidFill>
                <a:srgbClr val="FFFF00"/>
              </a:solidFill>
              <a:latin typeface="ＭＳ Ｐゴシック" panose="020B0600070205080204" pitchFamily="50" charset="-128"/>
              <a:ea typeface="ＭＳ Ｐゴシック" panose="020B0600070205080204" pitchFamily="50" charset="-128"/>
            </a:rPr>
            <a:t>戸惑い・否定</a:t>
          </a:r>
        </a:p>
      </dgm:t>
    </dgm:pt>
    <dgm:pt modelId="{A6E166A7-D2E0-42E5-9AF7-FA086939F4BA}" type="parTrans" cxnId="{7E906183-B27A-467F-819F-372BB6E05008}">
      <dgm:prSet/>
      <dgm:spPr/>
      <dgm:t>
        <a:bodyPr/>
        <a:lstStyle/>
        <a:p>
          <a:endParaRPr kumimoji="1" lang="ja-JP" altLang="en-US"/>
        </a:p>
      </dgm:t>
    </dgm:pt>
    <dgm:pt modelId="{C2A36030-F8D4-457D-8971-34F7E80CDEBF}" type="sibTrans" cxnId="{7E906183-B27A-467F-819F-372BB6E05008}">
      <dgm:prSet/>
      <dgm:spPr/>
      <dgm:t>
        <a:bodyPr/>
        <a:lstStyle/>
        <a:p>
          <a:endParaRPr kumimoji="1" lang="ja-JP" altLang="en-US"/>
        </a:p>
      </dgm:t>
    </dgm:pt>
    <dgm:pt modelId="{89996A2E-6F79-466F-AD9D-D2E1351D1A40}">
      <dgm:prSet phldrT="[テキスト]" custT="1"/>
      <dgm:spPr/>
      <dgm:t>
        <a:bodyPr/>
        <a:lstStyle/>
        <a:p>
          <a:r>
            <a:rPr kumimoji="1" lang="ja-JP" altLang="en-US" sz="2400" b="1" dirty="0">
              <a:solidFill>
                <a:srgbClr val="FFFF00"/>
              </a:solidFill>
              <a:latin typeface="ＭＳ Ｐゴシック" panose="020B0600070205080204" pitchFamily="50" charset="-128"/>
              <a:ea typeface="ＭＳ Ｐゴシック" panose="020B0600070205080204" pitchFamily="50" charset="-128"/>
            </a:rPr>
            <a:t>混乱・怒り・拒絶</a:t>
          </a:r>
        </a:p>
      </dgm:t>
    </dgm:pt>
    <dgm:pt modelId="{A50255BF-5437-436C-9FAB-056B3FC8DE48}" type="parTrans" cxnId="{4AAECA9B-D20C-48DB-B82C-D3ACD6630BD0}">
      <dgm:prSet/>
      <dgm:spPr/>
      <dgm:t>
        <a:bodyPr/>
        <a:lstStyle/>
        <a:p>
          <a:endParaRPr kumimoji="1" lang="ja-JP" altLang="en-US"/>
        </a:p>
      </dgm:t>
    </dgm:pt>
    <dgm:pt modelId="{C764FFB5-9180-48E6-8FDA-09CE20665790}" type="sibTrans" cxnId="{4AAECA9B-D20C-48DB-B82C-D3ACD6630BD0}">
      <dgm:prSet/>
      <dgm:spPr/>
      <dgm:t>
        <a:bodyPr/>
        <a:lstStyle/>
        <a:p>
          <a:endParaRPr kumimoji="1" lang="ja-JP" altLang="en-US"/>
        </a:p>
      </dgm:t>
    </dgm:pt>
    <dgm:pt modelId="{1559CF28-9AA0-430F-803E-A6B1BADA97D9}">
      <dgm:prSet phldrT="[テキスト]" custT="1"/>
      <dgm:spPr/>
      <dgm:t>
        <a:bodyPr/>
        <a:lstStyle/>
        <a:p>
          <a:r>
            <a:rPr kumimoji="1" lang="ja-JP" altLang="en-US" sz="2400" b="1" dirty="0">
              <a:solidFill>
                <a:srgbClr val="FFFF00"/>
              </a:solidFill>
              <a:latin typeface="ＭＳ Ｐゴシック" panose="020B0600070205080204" pitchFamily="50" charset="-128"/>
              <a:ea typeface="ＭＳ Ｐゴシック" panose="020B0600070205080204" pitchFamily="50" charset="-128"/>
            </a:rPr>
            <a:t>割り切り</a:t>
          </a:r>
        </a:p>
      </dgm:t>
    </dgm:pt>
    <dgm:pt modelId="{6D531655-ECA6-4477-9B5F-DEAC14E5D745}" type="parTrans" cxnId="{3A112527-E250-4B96-BFAA-022C9C821FC4}">
      <dgm:prSet/>
      <dgm:spPr/>
      <dgm:t>
        <a:bodyPr/>
        <a:lstStyle/>
        <a:p>
          <a:endParaRPr kumimoji="1" lang="ja-JP" altLang="en-US"/>
        </a:p>
      </dgm:t>
    </dgm:pt>
    <dgm:pt modelId="{5AA2113B-9D26-4014-A018-DFA7C4B19765}" type="sibTrans" cxnId="{3A112527-E250-4B96-BFAA-022C9C821FC4}">
      <dgm:prSet/>
      <dgm:spPr/>
      <dgm:t>
        <a:bodyPr/>
        <a:lstStyle/>
        <a:p>
          <a:endParaRPr kumimoji="1" lang="ja-JP" altLang="en-US"/>
        </a:p>
      </dgm:t>
    </dgm:pt>
    <dgm:pt modelId="{1D10564F-96E8-4468-AB69-3B17C48C1AE7}">
      <dgm:prSet custT="1"/>
      <dgm:spPr/>
      <dgm:t>
        <a:bodyPr/>
        <a:lstStyle/>
        <a:p>
          <a:r>
            <a:rPr kumimoji="1" lang="ja-JP" altLang="en-US" sz="2400" b="1" dirty="0">
              <a:solidFill>
                <a:srgbClr val="FFFF00"/>
              </a:solidFill>
              <a:latin typeface="ＭＳ Ｐゴシック" panose="020B0600070205080204" pitchFamily="50" charset="-128"/>
              <a:ea typeface="ＭＳ Ｐゴシック" panose="020B0600070205080204" pitchFamily="50" charset="-128"/>
            </a:rPr>
            <a:t>受容</a:t>
          </a:r>
        </a:p>
      </dgm:t>
    </dgm:pt>
    <dgm:pt modelId="{936FB1A2-A2DA-4B2F-AD16-574D73EF315B}" type="parTrans" cxnId="{3AFDE478-D5E5-4BD7-A39B-94ADA3988CA6}">
      <dgm:prSet/>
      <dgm:spPr/>
      <dgm:t>
        <a:bodyPr/>
        <a:lstStyle/>
        <a:p>
          <a:endParaRPr kumimoji="1" lang="ja-JP" altLang="en-US"/>
        </a:p>
      </dgm:t>
    </dgm:pt>
    <dgm:pt modelId="{7A808B6E-C4F6-4B60-BD49-85509E1EDBFC}" type="sibTrans" cxnId="{3AFDE478-D5E5-4BD7-A39B-94ADA3988CA6}">
      <dgm:prSet/>
      <dgm:spPr/>
      <dgm:t>
        <a:bodyPr/>
        <a:lstStyle/>
        <a:p>
          <a:endParaRPr kumimoji="1" lang="ja-JP" altLang="en-US"/>
        </a:p>
      </dgm:t>
    </dgm:pt>
    <dgm:pt modelId="{D7CBA98E-5525-4924-9BA9-A3F504D1FB59}">
      <dgm:prSet/>
      <dgm:spPr/>
      <dgm:t>
        <a:bodyPr/>
        <a:lstStyle/>
        <a:p>
          <a:r>
            <a:rPr kumimoji="1" lang="ja-JP" altLang="en-US" dirty="0"/>
            <a:t>認知症のある人の言動や行動に戸惑い、否定しようとしたり悩む</a:t>
          </a:r>
        </a:p>
      </dgm:t>
    </dgm:pt>
    <dgm:pt modelId="{D693A406-F775-4FAC-9CCC-EC86B63B60D5}" type="parTrans" cxnId="{2A1653EC-AC7D-463D-A2EC-22C1DED35685}">
      <dgm:prSet/>
      <dgm:spPr/>
      <dgm:t>
        <a:bodyPr/>
        <a:lstStyle/>
        <a:p>
          <a:endParaRPr kumimoji="1" lang="ja-JP" altLang="en-US"/>
        </a:p>
      </dgm:t>
    </dgm:pt>
    <dgm:pt modelId="{AC1CFFF3-B694-44A9-8F41-39752BA44349}" type="sibTrans" cxnId="{2A1653EC-AC7D-463D-A2EC-22C1DED35685}">
      <dgm:prSet/>
      <dgm:spPr/>
      <dgm:t>
        <a:bodyPr/>
        <a:lstStyle/>
        <a:p>
          <a:endParaRPr kumimoji="1" lang="ja-JP" altLang="en-US"/>
        </a:p>
      </dgm:t>
    </dgm:pt>
    <dgm:pt modelId="{79D71618-8D7D-4C74-BED3-8EFD406DCA38}">
      <dgm:prSet/>
      <dgm:spPr/>
      <dgm:t>
        <a:bodyPr/>
        <a:lstStyle/>
        <a:p>
          <a:r>
            <a:rPr kumimoji="1" lang="ja-JP" altLang="en-US" dirty="0"/>
            <a:t>認知症の理解が不十分で対応方法が分からず、疲労困憊し本人を拒む</a:t>
          </a:r>
        </a:p>
      </dgm:t>
    </dgm:pt>
    <dgm:pt modelId="{79C0587E-8F44-4269-BF4B-6639D5FCDE7C}" type="parTrans" cxnId="{CA50CC36-440D-4959-99C2-95802A2A655E}">
      <dgm:prSet/>
      <dgm:spPr/>
      <dgm:t>
        <a:bodyPr/>
        <a:lstStyle/>
        <a:p>
          <a:endParaRPr kumimoji="1" lang="ja-JP" altLang="en-US"/>
        </a:p>
      </dgm:t>
    </dgm:pt>
    <dgm:pt modelId="{99E374E4-FE84-4AD7-9DA1-C0D9D76FECE6}" type="sibTrans" cxnId="{CA50CC36-440D-4959-99C2-95802A2A655E}">
      <dgm:prSet/>
      <dgm:spPr/>
      <dgm:t>
        <a:bodyPr/>
        <a:lstStyle/>
        <a:p>
          <a:endParaRPr kumimoji="1" lang="ja-JP" altLang="en-US"/>
        </a:p>
      </dgm:t>
    </dgm:pt>
    <dgm:pt modelId="{D6319484-4645-4501-B699-5B4BB80AD03F}">
      <dgm:prSet/>
      <dgm:spPr/>
      <dgm:t>
        <a:bodyPr/>
        <a:lstStyle/>
        <a:p>
          <a:r>
            <a:rPr kumimoji="1" lang="ja-JP" altLang="en-US" dirty="0"/>
            <a:t>怒ったり、イライラするのは自分の損であると割り切るようになる</a:t>
          </a:r>
        </a:p>
      </dgm:t>
    </dgm:pt>
    <dgm:pt modelId="{B5AE8F2F-9B60-4CCA-907D-C592BC0152DF}" type="parTrans" cxnId="{A83F8337-31F5-4E22-B15B-0F98A6FAE90E}">
      <dgm:prSet/>
      <dgm:spPr/>
      <dgm:t>
        <a:bodyPr/>
        <a:lstStyle/>
        <a:p>
          <a:endParaRPr kumimoji="1" lang="ja-JP" altLang="en-US"/>
        </a:p>
      </dgm:t>
    </dgm:pt>
    <dgm:pt modelId="{C4C586AD-587C-4577-BDF1-703B60FD32E1}" type="sibTrans" cxnId="{A83F8337-31F5-4E22-B15B-0F98A6FAE90E}">
      <dgm:prSet/>
      <dgm:spPr/>
      <dgm:t>
        <a:bodyPr/>
        <a:lstStyle/>
        <a:p>
          <a:endParaRPr kumimoji="1" lang="ja-JP" altLang="en-US"/>
        </a:p>
      </dgm:t>
    </dgm:pt>
    <dgm:pt modelId="{95257AF0-0BDC-43EC-92DE-E18C99990A31}">
      <dgm:prSet/>
      <dgm:spPr/>
      <dgm:t>
        <a:bodyPr/>
        <a:lstStyle/>
        <a:p>
          <a:r>
            <a:rPr kumimoji="1" lang="ja-JP" altLang="en-US" dirty="0"/>
            <a:t>認知症への理解が深まり、認知症のある人の気持ちを自分に投影でき　　　　　　　　　　　　　　　　　　受け入れられる</a:t>
          </a:r>
        </a:p>
      </dgm:t>
    </dgm:pt>
    <dgm:pt modelId="{04FF7AB5-7E95-473E-9703-05FA57EB5FA6}" type="parTrans" cxnId="{8310E542-4067-4DED-8258-FC3A8BD5A1F5}">
      <dgm:prSet/>
      <dgm:spPr/>
      <dgm:t>
        <a:bodyPr/>
        <a:lstStyle/>
        <a:p>
          <a:endParaRPr kumimoji="1" lang="ja-JP" altLang="en-US"/>
        </a:p>
      </dgm:t>
    </dgm:pt>
    <dgm:pt modelId="{13D72208-55A4-4097-A4DE-F72320BE2B59}" type="sibTrans" cxnId="{8310E542-4067-4DED-8258-FC3A8BD5A1F5}">
      <dgm:prSet/>
      <dgm:spPr/>
      <dgm:t>
        <a:bodyPr/>
        <a:lstStyle/>
        <a:p>
          <a:endParaRPr kumimoji="1" lang="ja-JP" altLang="en-US"/>
        </a:p>
      </dgm:t>
    </dgm:pt>
    <dgm:pt modelId="{4E038904-E54B-4FE7-A403-7E9C1594F291}" type="pres">
      <dgm:prSet presAssocID="{42DC756E-D27E-4393-909C-50BADAFE9A90}" presName="linear" presStyleCnt="0">
        <dgm:presLayoutVars>
          <dgm:dir/>
          <dgm:animLvl val="lvl"/>
          <dgm:resizeHandles val="exact"/>
        </dgm:presLayoutVars>
      </dgm:prSet>
      <dgm:spPr/>
    </dgm:pt>
    <dgm:pt modelId="{23AEED74-62A7-422C-8F1C-0EED7404F7D9}" type="pres">
      <dgm:prSet presAssocID="{831D45FC-8BA9-4F6B-B110-97B3679416A0}" presName="parentLin" presStyleCnt="0"/>
      <dgm:spPr/>
    </dgm:pt>
    <dgm:pt modelId="{7029627B-C832-43E9-BD52-60A6537947B3}" type="pres">
      <dgm:prSet presAssocID="{831D45FC-8BA9-4F6B-B110-97B3679416A0}" presName="parentLeftMargin" presStyleLbl="node1" presStyleIdx="0" presStyleCnt="4"/>
      <dgm:spPr/>
    </dgm:pt>
    <dgm:pt modelId="{461FD651-040E-400C-BD85-86EB040FC026}" type="pres">
      <dgm:prSet presAssocID="{831D45FC-8BA9-4F6B-B110-97B3679416A0}" presName="parentText" presStyleLbl="node1" presStyleIdx="0" presStyleCnt="4">
        <dgm:presLayoutVars>
          <dgm:chMax val="0"/>
          <dgm:bulletEnabled val="1"/>
        </dgm:presLayoutVars>
      </dgm:prSet>
      <dgm:spPr/>
    </dgm:pt>
    <dgm:pt modelId="{6A981355-1472-478B-BA93-EC173A78A747}" type="pres">
      <dgm:prSet presAssocID="{831D45FC-8BA9-4F6B-B110-97B3679416A0}" presName="negativeSpace" presStyleCnt="0"/>
      <dgm:spPr/>
    </dgm:pt>
    <dgm:pt modelId="{56687755-2E78-4B29-A959-CCCCE333BCDB}" type="pres">
      <dgm:prSet presAssocID="{831D45FC-8BA9-4F6B-B110-97B3679416A0}" presName="childText" presStyleLbl="conFgAcc1" presStyleIdx="0" presStyleCnt="4">
        <dgm:presLayoutVars>
          <dgm:bulletEnabled val="1"/>
        </dgm:presLayoutVars>
      </dgm:prSet>
      <dgm:spPr/>
    </dgm:pt>
    <dgm:pt modelId="{26D21D41-F483-446C-BBC7-DBB1D5729715}" type="pres">
      <dgm:prSet presAssocID="{C2A36030-F8D4-457D-8971-34F7E80CDEBF}" presName="spaceBetweenRectangles" presStyleCnt="0"/>
      <dgm:spPr/>
    </dgm:pt>
    <dgm:pt modelId="{0A933F2E-A6B2-4C28-8DDE-07CE3181D241}" type="pres">
      <dgm:prSet presAssocID="{89996A2E-6F79-466F-AD9D-D2E1351D1A40}" presName="parentLin" presStyleCnt="0"/>
      <dgm:spPr/>
    </dgm:pt>
    <dgm:pt modelId="{E137F0A2-05A8-4EF5-974A-E424E9F21C08}" type="pres">
      <dgm:prSet presAssocID="{89996A2E-6F79-466F-AD9D-D2E1351D1A40}" presName="parentLeftMargin" presStyleLbl="node1" presStyleIdx="0" presStyleCnt="4"/>
      <dgm:spPr/>
    </dgm:pt>
    <dgm:pt modelId="{FE182849-DBF5-4CD1-AD88-4A4FECC3F772}" type="pres">
      <dgm:prSet presAssocID="{89996A2E-6F79-466F-AD9D-D2E1351D1A40}" presName="parentText" presStyleLbl="node1" presStyleIdx="1" presStyleCnt="4">
        <dgm:presLayoutVars>
          <dgm:chMax val="0"/>
          <dgm:bulletEnabled val="1"/>
        </dgm:presLayoutVars>
      </dgm:prSet>
      <dgm:spPr/>
    </dgm:pt>
    <dgm:pt modelId="{8C7B6D07-0455-4C15-95DA-3BC83B0B73BD}" type="pres">
      <dgm:prSet presAssocID="{89996A2E-6F79-466F-AD9D-D2E1351D1A40}" presName="negativeSpace" presStyleCnt="0"/>
      <dgm:spPr/>
    </dgm:pt>
    <dgm:pt modelId="{B2F66843-D328-4F45-84CD-41E422198FA1}" type="pres">
      <dgm:prSet presAssocID="{89996A2E-6F79-466F-AD9D-D2E1351D1A40}" presName="childText" presStyleLbl="conFgAcc1" presStyleIdx="1" presStyleCnt="4">
        <dgm:presLayoutVars>
          <dgm:bulletEnabled val="1"/>
        </dgm:presLayoutVars>
      </dgm:prSet>
      <dgm:spPr/>
    </dgm:pt>
    <dgm:pt modelId="{493BBADD-9891-435B-9702-F40666C51AB9}" type="pres">
      <dgm:prSet presAssocID="{C764FFB5-9180-48E6-8FDA-09CE20665790}" presName="spaceBetweenRectangles" presStyleCnt="0"/>
      <dgm:spPr/>
    </dgm:pt>
    <dgm:pt modelId="{9315F148-2147-4E93-8F04-71C9B146080C}" type="pres">
      <dgm:prSet presAssocID="{1559CF28-9AA0-430F-803E-A6B1BADA97D9}" presName="parentLin" presStyleCnt="0"/>
      <dgm:spPr/>
    </dgm:pt>
    <dgm:pt modelId="{9F0E014A-9E18-4559-A236-E7824A40B50E}" type="pres">
      <dgm:prSet presAssocID="{1559CF28-9AA0-430F-803E-A6B1BADA97D9}" presName="parentLeftMargin" presStyleLbl="node1" presStyleIdx="1" presStyleCnt="4"/>
      <dgm:spPr/>
    </dgm:pt>
    <dgm:pt modelId="{86BF344E-76EE-4F94-9E56-E488487047A3}" type="pres">
      <dgm:prSet presAssocID="{1559CF28-9AA0-430F-803E-A6B1BADA97D9}" presName="parentText" presStyleLbl="node1" presStyleIdx="2" presStyleCnt="4">
        <dgm:presLayoutVars>
          <dgm:chMax val="0"/>
          <dgm:bulletEnabled val="1"/>
        </dgm:presLayoutVars>
      </dgm:prSet>
      <dgm:spPr/>
    </dgm:pt>
    <dgm:pt modelId="{39744505-1623-4B6A-B675-945FB5CB19B7}" type="pres">
      <dgm:prSet presAssocID="{1559CF28-9AA0-430F-803E-A6B1BADA97D9}" presName="negativeSpace" presStyleCnt="0"/>
      <dgm:spPr/>
    </dgm:pt>
    <dgm:pt modelId="{6E2E1567-AC47-49A7-81A4-5491390D4CC6}" type="pres">
      <dgm:prSet presAssocID="{1559CF28-9AA0-430F-803E-A6B1BADA97D9}" presName="childText" presStyleLbl="conFgAcc1" presStyleIdx="2" presStyleCnt="4">
        <dgm:presLayoutVars>
          <dgm:bulletEnabled val="1"/>
        </dgm:presLayoutVars>
      </dgm:prSet>
      <dgm:spPr/>
    </dgm:pt>
    <dgm:pt modelId="{0DAB09D1-F9AC-4B5D-864F-774A80DC3B9C}" type="pres">
      <dgm:prSet presAssocID="{5AA2113B-9D26-4014-A018-DFA7C4B19765}" presName="spaceBetweenRectangles" presStyleCnt="0"/>
      <dgm:spPr/>
    </dgm:pt>
    <dgm:pt modelId="{62F072B3-87FB-41F4-AC4B-2CB4577CB64D}" type="pres">
      <dgm:prSet presAssocID="{1D10564F-96E8-4468-AB69-3B17C48C1AE7}" presName="parentLin" presStyleCnt="0"/>
      <dgm:spPr/>
    </dgm:pt>
    <dgm:pt modelId="{E4AAEF52-6B21-432C-8ADC-C1E77ED0C79A}" type="pres">
      <dgm:prSet presAssocID="{1D10564F-96E8-4468-AB69-3B17C48C1AE7}" presName="parentLeftMargin" presStyleLbl="node1" presStyleIdx="2" presStyleCnt="4"/>
      <dgm:spPr/>
    </dgm:pt>
    <dgm:pt modelId="{637F99A7-B3E1-4569-A431-ECC8BE3C3AAC}" type="pres">
      <dgm:prSet presAssocID="{1D10564F-96E8-4468-AB69-3B17C48C1AE7}" presName="parentText" presStyleLbl="node1" presStyleIdx="3" presStyleCnt="4">
        <dgm:presLayoutVars>
          <dgm:chMax val="0"/>
          <dgm:bulletEnabled val="1"/>
        </dgm:presLayoutVars>
      </dgm:prSet>
      <dgm:spPr/>
    </dgm:pt>
    <dgm:pt modelId="{EFF5A05A-3885-48F4-BFED-10306651F853}" type="pres">
      <dgm:prSet presAssocID="{1D10564F-96E8-4468-AB69-3B17C48C1AE7}" presName="negativeSpace" presStyleCnt="0"/>
      <dgm:spPr/>
    </dgm:pt>
    <dgm:pt modelId="{BFE31F1B-F967-4759-BE21-7B1FCEB6DCC0}" type="pres">
      <dgm:prSet presAssocID="{1D10564F-96E8-4468-AB69-3B17C48C1AE7}" presName="childText" presStyleLbl="conFgAcc1" presStyleIdx="3" presStyleCnt="4">
        <dgm:presLayoutVars>
          <dgm:bulletEnabled val="1"/>
        </dgm:presLayoutVars>
      </dgm:prSet>
      <dgm:spPr/>
    </dgm:pt>
  </dgm:ptLst>
  <dgm:cxnLst>
    <dgm:cxn modelId="{3E537A06-60CC-4441-84AB-A132D70029AF}" type="presOf" srcId="{831D45FC-8BA9-4F6B-B110-97B3679416A0}" destId="{7029627B-C832-43E9-BD52-60A6537947B3}" srcOrd="0" destOrd="0" presId="urn:microsoft.com/office/officeart/2005/8/layout/list1"/>
    <dgm:cxn modelId="{DDA6C909-80BE-4E02-A624-37EA58B3D16C}" type="presOf" srcId="{D6319484-4645-4501-B699-5B4BB80AD03F}" destId="{6E2E1567-AC47-49A7-81A4-5491390D4CC6}" srcOrd="0" destOrd="0" presId="urn:microsoft.com/office/officeart/2005/8/layout/list1"/>
    <dgm:cxn modelId="{3A112527-E250-4B96-BFAA-022C9C821FC4}" srcId="{42DC756E-D27E-4393-909C-50BADAFE9A90}" destId="{1559CF28-9AA0-430F-803E-A6B1BADA97D9}" srcOrd="2" destOrd="0" parTransId="{6D531655-ECA6-4477-9B5F-DEAC14E5D745}" sibTransId="{5AA2113B-9D26-4014-A018-DFA7C4B19765}"/>
    <dgm:cxn modelId="{CA50CC36-440D-4959-99C2-95802A2A655E}" srcId="{89996A2E-6F79-466F-AD9D-D2E1351D1A40}" destId="{79D71618-8D7D-4C74-BED3-8EFD406DCA38}" srcOrd="0" destOrd="0" parTransId="{79C0587E-8F44-4269-BF4B-6639D5FCDE7C}" sibTransId="{99E374E4-FE84-4AD7-9DA1-C0D9D76FECE6}"/>
    <dgm:cxn modelId="{A83F8337-31F5-4E22-B15B-0F98A6FAE90E}" srcId="{1559CF28-9AA0-430F-803E-A6B1BADA97D9}" destId="{D6319484-4645-4501-B699-5B4BB80AD03F}" srcOrd="0" destOrd="0" parTransId="{B5AE8F2F-9B60-4CCA-907D-C592BC0152DF}" sibTransId="{C4C586AD-587C-4577-BDF1-703B60FD32E1}"/>
    <dgm:cxn modelId="{BBED705D-E185-4A89-805F-0FDE0B8835EB}" type="presOf" srcId="{1559CF28-9AA0-430F-803E-A6B1BADA97D9}" destId="{9F0E014A-9E18-4559-A236-E7824A40B50E}" srcOrd="0" destOrd="0" presId="urn:microsoft.com/office/officeart/2005/8/layout/list1"/>
    <dgm:cxn modelId="{8310E542-4067-4DED-8258-FC3A8BD5A1F5}" srcId="{1D10564F-96E8-4468-AB69-3B17C48C1AE7}" destId="{95257AF0-0BDC-43EC-92DE-E18C99990A31}" srcOrd="0" destOrd="0" parTransId="{04FF7AB5-7E95-473E-9703-05FA57EB5FA6}" sibTransId="{13D72208-55A4-4097-A4DE-F72320BE2B59}"/>
    <dgm:cxn modelId="{6120DE75-E319-4418-B44A-264C8C0970C2}" type="presOf" srcId="{42DC756E-D27E-4393-909C-50BADAFE9A90}" destId="{4E038904-E54B-4FE7-A403-7E9C1594F291}" srcOrd="0" destOrd="0" presId="urn:microsoft.com/office/officeart/2005/8/layout/list1"/>
    <dgm:cxn modelId="{3AFDE478-D5E5-4BD7-A39B-94ADA3988CA6}" srcId="{42DC756E-D27E-4393-909C-50BADAFE9A90}" destId="{1D10564F-96E8-4468-AB69-3B17C48C1AE7}" srcOrd="3" destOrd="0" parTransId="{936FB1A2-A2DA-4B2F-AD16-574D73EF315B}" sibTransId="{7A808B6E-C4F6-4B60-BD49-85509E1EDBFC}"/>
    <dgm:cxn modelId="{D7AF727E-417A-4820-B1E1-E0EAD9699C65}" type="presOf" srcId="{95257AF0-0BDC-43EC-92DE-E18C99990A31}" destId="{BFE31F1B-F967-4759-BE21-7B1FCEB6DCC0}" srcOrd="0" destOrd="0" presId="urn:microsoft.com/office/officeart/2005/8/layout/list1"/>
    <dgm:cxn modelId="{C18A9E81-5CA2-4072-8E6F-6BFB09E3DD42}" type="presOf" srcId="{1559CF28-9AA0-430F-803E-A6B1BADA97D9}" destId="{86BF344E-76EE-4F94-9E56-E488487047A3}" srcOrd="1" destOrd="0" presId="urn:microsoft.com/office/officeart/2005/8/layout/list1"/>
    <dgm:cxn modelId="{7E906183-B27A-467F-819F-372BB6E05008}" srcId="{42DC756E-D27E-4393-909C-50BADAFE9A90}" destId="{831D45FC-8BA9-4F6B-B110-97B3679416A0}" srcOrd="0" destOrd="0" parTransId="{A6E166A7-D2E0-42E5-9AF7-FA086939F4BA}" sibTransId="{C2A36030-F8D4-457D-8971-34F7E80CDEBF}"/>
    <dgm:cxn modelId="{364EB886-E35C-43FC-A0BE-FD4CD909BC81}" type="presOf" srcId="{79D71618-8D7D-4C74-BED3-8EFD406DCA38}" destId="{B2F66843-D328-4F45-84CD-41E422198FA1}" srcOrd="0" destOrd="0" presId="urn:microsoft.com/office/officeart/2005/8/layout/list1"/>
    <dgm:cxn modelId="{AF3B938D-026E-43C2-B885-46DC8169CC48}" type="presOf" srcId="{1D10564F-96E8-4468-AB69-3B17C48C1AE7}" destId="{E4AAEF52-6B21-432C-8ADC-C1E77ED0C79A}" srcOrd="0" destOrd="0" presId="urn:microsoft.com/office/officeart/2005/8/layout/list1"/>
    <dgm:cxn modelId="{31E5F792-3721-4DD5-85A5-F0039AA4F9BA}" type="presOf" srcId="{89996A2E-6F79-466F-AD9D-D2E1351D1A40}" destId="{E137F0A2-05A8-4EF5-974A-E424E9F21C08}" srcOrd="0" destOrd="0" presId="urn:microsoft.com/office/officeart/2005/8/layout/list1"/>
    <dgm:cxn modelId="{4AAECA9B-D20C-48DB-B82C-D3ACD6630BD0}" srcId="{42DC756E-D27E-4393-909C-50BADAFE9A90}" destId="{89996A2E-6F79-466F-AD9D-D2E1351D1A40}" srcOrd="1" destOrd="0" parTransId="{A50255BF-5437-436C-9FAB-056B3FC8DE48}" sibTransId="{C764FFB5-9180-48E6-8FDA-09CE20665790}"/>
    <dgm:cxn modelId="{551F919D-8AC5-49DB-9797-CA45D8DBF70D}" type="presOf" srcId="{1D10564F-96E8-4468-AB69-3B17C48C1AE7}" destId="{637F99A7-B3E1-4569-A431-ECC8BE3C3AAC}" srcOrd="1" destOrd="0" presId="urn:microsoft.com/office/officeart/2005/8/layout/list1"/>
    <dgm:cxn modelId="{6CC46FB3-8B16-4669-AB8E-884664501A3A}" type="presOf" srcId="{831D45FC-8BA9-4F6B-B110-97B3679416A0}" destId="{461FD651-040E-400C-BD85-86EB040FC026}" srcOrd="1" destOrd="0" presId="urn:microsoft.com/office/officeart/2005/8/layout/list1"/>
    <dgm:cxn modelId="{AD0F02CB-6740-45C9-9C0A-C0365B6C9531}" type="presOf" srcId="{D7CBA98E-5525-4924-9BA9-A3F504D1FB59}" destId="{56687755-2E78-4B29-A959-CCCCE333BCDB}" srcOrd="0" destOrd="0" presId="urn:microsoft.com/office/officeart/2005/8/layout/list1"/>
    <dgm:cxn modelId="{E263D5E1-3CC5-4EA3-AD81-F0C7525E05A2}" type="presOf" srcId="{89996A2E-6F79-466F-AD9D-D2E1351D1A40}" destId="{FE182849-DBF5-4CD1-AD88-4A4FECC3F772}" srcOrd="1" destOrd="0" presId="urn:microsoft.com/office/officeart/2005/8/layout/list1"/>
    <dgm:cxn modelId="{2A1653EC-AC7D-463D-A2EC-22C1DED35685}" srcId="{831D45FC-8BA9-4F6B-B110-97B3679416A0}" destId="{D7CBA98E-5525-4924-9BA9-A3F504D1FB59}" srcOrd="0" destOrd="0" parTransId="{D693A406-F775-4FAC-9CCC-EC86B63B60D5}" sibTransId="{AC1CFFF3-B694-44A9-8F41-39752BA44349}"/>
    <dgm:cxn modelId="{CF62FE65-5FCF-44C2-8C4D-D605AEF6B416}" type="presParOf" srcId="{4E038904-E54B-4FE7-A403-7E9C1594F291}" destId="{23AEED74-62A7-422C-8F1C-0EED7404F7D9}" srcOrd="0" destOrd="0" presId="urn:microsoft.com/office/officeart/2005/8/layout/list1"/>
    <dgm:cxn modelId="{5720F281-E848-42FE-8F78-6C0B999D7E2E}" type="presParOf" srcId="{23AEED74-62A7-422C-8F1C-0EED7404F7D9}" destId="{7029627B-C832-43E9-BD52-60A6537947B3}" srcOrd="0" destOrd="0" presId="urn:microsoft.com/office/officeart/2005/8/layout/list1"/>
    <dgm:cxn modelId="{5EE197DA-E735-4AD9-8C43-DEFCB9EE36C4}" type="presParOf" srcId="{23AEED74-62A7-422C-8F1C-0EED7404F7D9}" destId="{461FD651-040E-400C-BD85-86EB040FC026}" srcOrd="1" destOrd="0" presId="urn:microsoft.com/office/officeart/2005/8/layout/list1"/>
    <dgm:cxn modelId="{6D96A025-1183-493C-A7BA-5BDC6A2D2EA2}" type="presParOf" srcId="{4E038904-E54B-4FE7-A403-7E9C1594F291}" destId="{6A981355-1472-478B-BA93-EC173A78A747}" srcOrd="1" destOrd="0" presId="urn:microsoft.com/office/officeart/2005/8/layout/list1"/>
    <dgm:cxn modelId="{D5B11E3F-5582-45B6-AC21-55DAEBC09430}" type="presParOf" srcId="{4E038904-E54B-4FE7-A403-7E9C1594F291}" destId="{56687755-2E78-4B29-A959-CCCCE333BCDB}" srcOrd="2" destOrd="0" presId="urn:microsoft.com/office/officeart/2005/8/layout/list1"/>
    <dgm:cxn modelId="{A2F26C64-E30F-40A2-8AF2-9224BE85D0A1}" type="presParOf" srcId="{4E038904-E54B-4FE7-A403-7E9C1594F291}" destId="{26D21D41-F483-446C-BBC7-DBB1D5729715}" srcOrd="3" destOrd="0" presId="urn:microsoft.com/office/officeart/2005/8/layout/list1"/>
    <dgm:cxn modelId="{935FFF75-E2F8-45DF-914D-9FE571D49E06}" type="presParOf" srcId="{4E038904-E54B-4FE7-A403-7E9C1594F291}" destId="{0A933F2E-A6B2-4C28-8DDE-07CE3181D241}" srcOrd="4" destOrd="0" presId="urn:microsoft.com/office/officeart/2005/8/layout/list1"/>
    <dgm:cxn modelId="{F415BAEE-138E-4DD4-B5AE-08D04DA47CB5}" type="presParOf" srcId="{0A933F2E-A6B2-4C28-8DDE-07CE3181D241}" destId="{E137F0A2-05A8-4EF5-974A-E424E9F21C08}" srcOrd="0" destOrd="0" presId="urn:microsoft.com/office/officeart/2005/8/layout/list1"/>
    <dgm:cxn modelId="{F2D1EC14-42E0-49FA-8D57-67C95FDA2885}" type="presParOf" srcId="{0A933F2E-A6B2-4C28-8DDE-07CE3181D241}" destId="{FE182849-DBF5-4CD1-AD88-4A4FECC3F772}" srcOrd="1" destOrd="0" presId="urn:microsoft.com/office/officeart/2005/8/layout/list1"/>
    <dgm:cxn modelId="{0CD91BB7-1396-4249-920F-C9F94F7F8A8E}" type="presParOf" srcId="{4E038904-E54B-4FE7-A403-7E9C1594F291}" destId="{8C7B6D07-0455-4C15-95DA-3BC83B0B73BD}" srcOrd="5" destOrd="0" presId="urn:microsoft.com/office/officeart/2005/8/layout/list1"/>
    <dgm:cxn modelId="{EF31ED39-D5A1-4441-BE2D-0CEA07747945}" type="presParOf" srcId="{4E038904-E54B-4FE7-A403-7E9C1594F291}" destId="{B2F66843-D328-4F45-84CD-41E422198FA1}" srcOrd="6" destOrd="0" presId="urn:microsoft.com/office/officeart/2005/8/layout/list1"/>
    <dgm:cxn modelId="{7CEEBFF2-C273-4F37-80B0-224A2ED92EAE}" type="presParOf" srcId="{4E038904-E54B-4FE7-A403-7E9C1594F291}" destId="{493BBADD-9891-435B-9702-F40666C51AB9}" srcOrd="7" destOrd="0" presId="urn:microsoft.com/office/officeart/2005/8/layout/list1"/>
    <dgm:cxn modelId="{AC934E78-A9B5-4C02-BA36-60A22E1FAF33}" type="presParOf" srcId="{4E038904-E54B-4FE7-A403-7E9C1594F291}" destId="{9315F148-2147-4E93-8F04-71C9B146080C}" srcOrd="8" destOrd="0" presId="urn:microsoft.com/office/officeart/2005/8/layout/list1"/>
    <dgm:cxn modelId="{081EEF63-8F6A-4882-9146-80760A7BE8C3}" type="presParOf" srcId="{9315F148-2147-4E93-8F04-71C9B146080C}" destId="{9F0E014A-9E18-4559-A236-E7824A40B50E}" srcOrd="0" destOrd="0" presId="urn:microsoft.com/office/officeart/2005/8/layout/list1"/>
    <dgm:cxn modelId="{4EB1E584-8C73-4027-9C30-B9A8B0BF5151}" type="presParOf" srcId="{9315F148-2147-4E93-8F04-71C9B146080C}" destId="{86BF344E-76EE-4F94-9E56-E488487047A3}" srcOrd="1" destOrd="0" presId="urn:microsoft.com/office/officeart/2005/8/layout/list1"/>
    <dgm:cxn modelId="{B16B2F1E-3838-4FC4-B23E-4BD78A720F43}" type="presParOf" srcId="{4E038904-E54B-4FE7-A403-7E9C1594F291}" destId="{39744505-1623-4B6A-B675-945FB5CB19B7}" srcOrd="9" destOrd="0" presId="urn:microsoft.com/office/officeart/2005/8/layout/list1"/>
    <dgm:cxn modelId="{6144835C-51D1-4B1E-8F44-2E71489BD43C}" type="presParOf" srcId="{4E038904-E54B-4FE7-A403-7E9C1594F291}" destId="{6E2E1567-AC47-49A7-81A4-5491390D4CC6}" srcOrd="10" destOrd="0" presId="urn:microsoft.com/office/officeart/2005/8/layout/list1"/>
    <dgm:cxn modelId="{81534B8B-30BD-48CF-91BA-D2C197FC74B5}" type="presParOf" srcId="{4E038904-E54B-4FE7-A403-7E9C1594F291}" destId="{0DAB09D1-F9AC-4B5D-864F-774A80DC3B9C}" srcOrd="11" destOrd="0" presId="urn:microsoft.com/office/officeart/2005/8/layout/list1"/>
    <dgm:cxn modelId="{BD0DF752-912E-44BF-95BB-D5885EED3057}" type="presParOf" srcId="{4E038904-E54B-4FE7-A403-7E9C1594F291}" destId="{62F072B3-87FB-41F4-AC4B-2CB4577CB64D}" srcOrd="12" destOrd="0" presId="urn:microsoft.com/office/officeart/2005/8/layout/list1"/>
    <dgm:cxn modelId="{190AB335-E2A3-4738-9A1C-0E43518C42B0}" type="presParOf" srcId="{62F072B3-87FB-41F4-AC4B-2CB4577CB64D}" destId="{E4AAEF52-6B21-432C-8ADC-C1E77ED0C79A}" srcOrd="0" destOrd="0" presId="urn:microsoft.com/office/officeart/2005/8/layout/list1"/>
    <dgm:cxn modelId="{BEA7E726-8091-48C8-9AC0-E3D6F690D937}" type="presParOf" srcId="{62F072B3-87FB-41F4-AC4B-2CB4577CB64D}" destId="{637F99A7-B3E1-4569-A431-ECC8BE3C3AAC}" srcOrd="1" destOrd="0" presId="urn:microsoft.com/office/officeart/2005/8/layout/list1"/>
    <dgm:cxn modelId="{9B4709A0-50F2-4230-9F2B-A63470AC9480}" type="presParOf" srcId="{4E038904-E54B-4FE7-A403-7E9C1594F291}" destId="{EFF5A05A-3885-48F4-BFED-10306651F853}" srcOrd="13" destOrd="0" presId="urn:microsoft.com/office/officeart/2005/8/layout/list1"/>
    <dgm:cxn modelId="{44BADF3F-9F7F-40C1-86CB-655929197C76}" type="presParOf" srcId="{4E038904-E54B-4FE7-A403-7E9C1594F291}" destId="{BFE31F1B-F967-4759-BE21-7B1FCEB6DCC0}"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687755-2E78-4B29-A959-CCCCE333BCDB}">
      <dsp:nvSpPr>
        <dsp:cNvPr id="0" name=""/>
        <dsp:cNvSpPr/>
      </dsp:nvSpPr>
      <dsp:spPr>
        <a:xfrm>
          <a:off x="0" y="520468"/>
          <a:ext cx="8712968" cy="77962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76223" tIns="374904" rIns="676223" bIns="128016" numCol="1" spcCol="1270" anchor="t" anchorCtr="0">
          <a:noAutofit/>
        </a:bodyPr>
        <a:lstStyle/>
        <a:p>
          <a:pPr marL="171450" lvl="1" indent="-171450" algn="l" defTabSz="800100">
            <a:lnSpc>
              <a:spcPct val="90000"/>
            </a:lnSpc>
            <a:spcBef>
              <a:spcPct val="0"/>
            </a:spcBef>
            <a:spcAft>
              <a:spcPct val="15000"/>
            </a:spcAft>
            <a:buChar char="•"/>
          </a:pPr>
          <a:r>
            <a:rPr kumimoji="1" lang="ja-JP" altLang="en-US" sz="1800" kern="1200" dirty="0"/>
            <a:t>認知症のある人の言動や行動に戸惑い、否定しようとしたり悩む</a:t>
          </a:r>
        </a:p>
      </dsp:txBody>
      <dsp:txXfrm>
        <a:off x="0" y="520468"/>
        <a:ext cx="8712968" cy="779625"/>
      </dsp:txXfrm>
    </dsp:sp>
    <dsp:sp modelId="{461FD651-040E-400C-BD85-86EB040FC026}">
      <dsp:nvSpPr>
        <dsp:cNvPr id="0" name=""/>
        <dsp:cNvSpPr/>
      </dsp:nvSpPr>
      <dsp:spPr>
        <a:xfrm>
          <a:off x="435648" y="254788"/>
          <a:ext cx="6099077"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0531" tIns="0" rIns="230531" bIns="0" numCol="1" spcCol="1270" anchor="ctr" anchorCtr="0">
          <a:noAutofit/>
        </a:bodyPr>
        <a:lstStyle/>
        <a:p>
          <a:pPr marL="0" lvl="0" indent="0" algn="l" defTabSz="1066800">
            <a:lnSpc>
              <a:spcPct val="90000"/>
            </a:lnSpc>
            <a:spcBef>
              <a:spcPct val="0"/>
            </a:spcBef>
            <a:spcAft>
              <a:spcPct val="35000"/>
            </a:spcAft>
            <a:buNone/>
          </a:pPr>
          <a:r>
            <a:rPr kumimoji="1" lang="ja-JP" altLang="en-US" sz="2400" b="1" kern="1200" dirty="0">
              <a:solidFill>
                <a:srgbClr val="FFFF00"/>
              </a:solidFill>
              <a:latin typeface="ＭＳ Ｐゴシック" panose="020B0600070205080204" pitchFamily="50" charset="-128"/>
              <a:ea typeface="ＭＳ Ｐゴシック" panose="020B0600070205080204" pitchFamily="50" charset="-128"/>
            </a:rPr>
            <a:t>戸惑い・否定</a:t>
          </a:r>
        </a:p>
      </dsp:txBody>
      <dsp:txXfrm>
        <a:off x="461587" y="280727"/>
        <a:ext cx="6047199" cy="479482"/>
      </dsp:txXfrm>
    </dsp:sp>
    <dsp:sp modelId="{B2F66843-D328-4F45-84CD-41E422198FA1}">
      <dsp:nvSpPr>
        <dsp:cNvPr id="0" name=""/>
        <dsp:cNvSpPr/>
      </dsp:nvSpPr>
      <dsp:spPr>
        <a:xfrm>
          <a:off x="0" y="1662974"/>
          <a:ext cx="8712968" cy="77962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76223" tIns="374904" rIns="676223" bIns="128016" numCol="1" spcCol="1270" anchor="t" anchorCtr="0">
          <a:noAutofit/>
        </a:bodyPr>
        <a:lstStyle/>
        <a:p>
          <a:pPr marL="171450" lvl="1" indent="-171450" algn="l" defTabSz="800100">
            <a:lnSpc>
              <a:spcPct val="90000"/>
            </a:lnSpc>
            <a:spcBef>
              <a:spcPct val="0"/>
            </a:spcBef>
            <a:spcAft>
              <a:spcPct val="15000"/>
            </a:spcAft>
            <a:buChar char="•"/>
          </a:pPr>
          <a:r>
            <a:rPr kumimoji="1" lang="ja-JP" altLang="en-US" sz="1800" kern="1200" dirty="0"/>
            <a:t>認知症の理解が不十分で対応方法が分からず、疲労困憊し本人を拒む</a:t>
          </a:r>
        </a:p>
      </dsp:txBody>
      <dsp:txXfrm>
        <a:off x="0" y="1662974"/>
        <a:ext cx="8712968" cy="779625"/>
      </dsp:txXfrm>
    </dsp:sp>
    <dsp:sp modelId="{FE182849-DBF5-4CD1-AD88-4A4FECC3F772}">
      <dsp:nvSpPr>
        <dsp:cNvPr id="0" name=""/>
        <dsp:cNvSpPr/>
      </dsp:nvSpPr>
      <dsp:spPr>
        <a:xfrm>
          <a:off x="435648" y="1397293"/>
          <a:ext cx="6099077"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0531" tIns="0" rIns="230531" bIns="0" numCol="1" spcCol="1270" anchor="ctr" anchorCtr="0">
          <a:noAutofit/>
        </a:bodyPr>
        <a:lstStyle/>
        <a:p>
          <a:pPr marL="0" lvl="0" indent="0" algn="l" defTabSz="1066800">
            <a:lnSpc>
              <a:spcPct val="90000"/>
            </a:lnSpc>
            <a:spcBef>
              <a:spcPct val="0"/>
            </a:spcBef>
            <a:spcAft>
              <a:spcPct val="35000"/>
            </a:spcAft>
            <a:buNone/>
          </a:pPr>
          <a:r>
            <a:rPr kumimoji="1" lang="ja-JP" altLang="en-US" sz="2400" b="1" kern="1200" dirty="0">
              <a:solidFill>
                <a:srgbClr val="FFFF00"/>
              </a:solidFill>
              <a:latin typeface="ＭＳ Ｐゴシック" panose="020B0600070205080204" pitchFamily="50" charset="-128"/>
              <a:ea typeface="ＭＳ Ｐゴシック" panose="020B0600070205080204" pitchFamily="50" charset="-128"/>
            </a:rPr>
            <a:t>混乱・怒り・拒絶</a:t>
          </a:r>
        </a:p>
      </dsp:txBody>
      <dsp:txXfrm>
        <a:off x="461587" y="1423232"/>
        <a:ext cx="6047199" cy="479482"/>
      </dsp:txXfrm>
    </dsp:sp>
    <dsp:sp modelId="{6E2E1567-AC47-49A7-81A4-5491390D4CC6}">
      <dsp:nvSpPr>
        <dsp:cNvPr id="0" name=""/>
        <dsp:cNvSpPr/>
      </dsp:nvSpPr>
      <dsp:spPr>
        <a:xfrm>
          <a:off x="0" y="2805479"/>
          <a:ext cx="8712968" cy="77962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76223" tIns="374904" rIns="676223" bIns="128016" numCol="1" spcCol="1270" anchor="t" anchorCtr="0">
          <a:noAutofit/>
        </a:bodyPr>
        <a:lstStyle/>
        <a:p>
          <a:pPr marL="171450" lvl="1" indent="-171450" algn="l" defTabSz="800100">
            <a:lnSpc>
              <a:spcPct val="90000"/>
            </a:lnSpc>
            <a:spcBef>
              <a:spcPct val="0"/>
            </a:spcBef>
            <a:spcAft>
              <a:spcPct val="15000"/>
            </a:spcAft>
            <a:buChar char="•"/>
          </a:pPr>
          <a:r>
            <a:rPr kumimoji="1" lang="ja-JP" altLang="en-US" sz="1800" kern="1200" dirty="0"/>
            <a:t>怒ったり、イライラするのは自分の損であると割り切るようになる</a:t>
          </a:r>
        </a:p>
      </dsp:txBody>
      <dsp:txXfrm>
        <a:off x="0" y="2805479"/>
        <a:ext cx="8712968" cy="779625"/>
      </dsp:txXfrm>
    </dsp:sp>
    <dsp:sp modelId="{86BF344E-76EE-4F94-9E56-E488487047A3}">
      <dsp:nvSpPr>
        <dsp:cNvPr id="0" name=""/>
        <dsp:cNvSpPr/>
      </dsp:nvSpPr>
      <dsp:spPr>
        <a:xfrm>
          <a:off x="435648" y="2539799"/>
          <a:ext cx="6099077"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0531" tIns="0" rIns="230531" bIns="0" numCol="1" spcCol="1270" anchor="ctr" anchorCtr="0">
          <a:noAutofit/>
        </a:bodyPr>
        <a:lstStyle/>
        <a:p>
          <a:pPr marL="0" lvl="0" indent="0" algn="l" defTabSz="1066800">
            <a:lnSpc>
              <a:spcPct val="90000"/>
            </a:lnSpc>
            <a:spcBef>
              <a:spcPct val="0"/>
            </a:spcBef>
            <a:spcAft>
              <a:spcPct val="35000"/>
            </a:spcAft>
            <a:buNone/>
          </a:pPr>
          <a:r>
            <a:rPr kumimoji="1" lang="ja-JP" altLang="en-US" sz="2400" b="1" kern="1200" dirty="0">
              <a:solidFill>
                <a:srgbClr val="FFFF00"/>
              </a:solidFill>
              <a:latin typeface="ＭＳ Ｐゴシック" panose="020B0600070205080204" pitchFamily="50" charset="-128"/>
              <a:ea typeface="ＭＳ Ｐゴシック" panose="020B0600070205080204" pitchFamily="50" charset="-128"/>
            </a:rPr>
            <a:t>割り切り</a:t>
          </a:r>
        </a:p>
      </dsp:txBody>
      <dsp:txXfrm>
        <a:off x="461587" y="2565738"/>
        <a:ext cx="6047199" cy="479482"/>
      </dsp:txXfrm>
    </dsp:sp>
    <dsp:sp modelId="{BFE31F1B-F967-4759-BE21-7B1FCEB6DCC0}">
      <dsp:nvSpPr>
        <dsp:cNvPr id="0" name=""/>
        <dsp:cNvSpPr/>
      </dsp:nvSpPr>
      <dsp:spPr>
        <a:xfrm>
          <a:off x="0" y="3947984"/>
          <a:ext cx="8712968" cy="10489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76223" tIns="374904" rIns="676223" bIns="128016" numCol="1" spcCol="1270" anchor="t" anchorCtr="0">
          <a:noAutofit/>
        </a:bodyPr>
        <a:lstStyle/>
        <a:p>
          <a:pPr marL="171450" lvl="1" indent="-171450" algn="l" defTabSz="800100">
            <a:lnSpc>
              <a:spcPct val="90000"/>
            </a:lnSpc>
            <a:spcBef>
              <a:spcPct val="0"/>
            </a:spcBef>
            <a:spcAft>
              <a:spcPct val="15000"/>
            </a:spcAft>
            <a:buChar char="•"/>
          </a:pPr>
          <a:r>
            <a:rPr kumimoji="1" lang="ja-JP" altLang="en-US" sz="1800" kern="1200" dirty="0"/>
            <a:t>認知症への理解が深まり、認知症のある人の気持ちを自分に投影でき　　　　　　　　　　　　　　　　　　受け入れられる</a:t>
          </a:r>
        </a:p>
      </dsp:txBody>
      <dsp:txXfrm>
        <a:off x="0" y="3947984"/>
        <a:ext cx="8712968" cy="1048950"/>
      </dsp:txXfrm>
    </dsp:sp>
    <dsp:sp modelId="{637F99A7-B3E1-4569-A431-ECC8BE3C3AAC}">
      <dsp:nvSpPr>
        <dsp:cNvPr id="0" name=""/>
        <dsp:cNvSpPr/>
      </dsp:nvSpPr>
      <dsp:spPr>
        <a:xfrm>
          <a:off x="435648" y="3682304"/>
          <a:ext cx="6099077"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0531" tIns="0" rIns="230531" bIns="0" numCol="1" spcCol="1270" anchor="ctr" anchorCtr="0">
          <a:noAutofit/>
        </a:bodyPr>
        <a:lstStyle/>
        <a:p>
          <a:pPr marL="0" lvl="0" indent="0" algn="l" defTabSz="1066800">
            <a:lnSpc>
              <a:spcPct val="90000"/>
            </a:lnSpc>
            <a:spcBef>
              <a:spcPct val="0"/>
            </a:spcBef>
            <a:spcAft>
              <a:spcPct val="35000"/>
            </a:spcAft>
            <a:buNone/>
          </a:pPr>
          <a:r>
            <a:rPr kumimoji="1" lang="ja-JP" altLang="en-US" sz="2400" b="1" kern="1200" dirty="0">
              <a:solidFill>
                <a:srgbClr val="FFFF00"/>
              </a:solidFill>
              <a:latin typeface="ＭＳ Ｐゴシック" panose="020B0600070205080204" pitchFamily="50" charset="-128"/>
              <a:ea typeface="ＭＳ Ｐゴシック" panose="020B0600070205080204" pitchFamily="50" charset="-128"/>
            </a:rPr>
            <a:t>受容</a:t>
          </a:r>
        </a:p>
      </dsp:txBody>
      <dsp:txXfrm>
        <a:off x="461587" y="3708243"/>
        <a:ext cx="6047199"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atin typeface="ＭＳ Ｐゴシック" panose="020B0600070205080204" pitchFamily="50" charset="-128"/>
                <a:ea typeface="ＭＳ Ｐゴシック" panose="020B0600070205080204" pitchFamily="50" charset="-128"/>
              </a:defRPr>
            </a:lvl1pPr>
          </a:lstStyle>
          <a:p>
            <a:endParaRPr lang="ja-JP" altLang="en-US" dirty="0"/>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atin typeface="ＭＳ Ｐゴシック" panose="020B0600070205080204" pitchFamily="50" charset="-128"/>
                <a:ea typeface="ＭＳ Ｐゴシック" panose="020B0600070205080204" pitchFamily="50" charset="-128"/>
              </a:defRPr>
            </a:lvl1pPr>
          </a:lstStyle>
          <a:p>
            <a:fld id="{D03A622B-0F71-4D3A-80E5-740040AA273C}" type="datetimeFigureOut">
              <a:rPr lang="ja-JP" altLang="en-US" smtClean="0"/>
              <a:pPr/>
              <a:t>2026/9/10</a:t>
            </a:fld>
            <a:endParaRPr lang="ja-JP" altLang="en-US" dirty="0"/>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atin typeface="ＭＳ Ｐゴシック" panose="020B0600070205080204" pitchFamily="50" charset="-128"/>
                <a:ea typeface="ＭＳ Ｐゴシック" panose="020B0600070205080204" pitchFamily="50" charset="-128"/>
              </a:defRPr>
            </a:lvl1pPr>
          </a:lstStyle>
          <a:p>
            <a:endParaRPr lang="ja-JP" altLang="en-US" dirty="0"/>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atin typeface="ＭＳ Ｐゴシック" panose="020B0600070205080204" pitchFamily="50" charset="-128"/>
                <a:ea typeface="ＭＳ Ｐゴシック" panose="020B0600070205080204" pitchFamily="50" charset="-128"/>
              </a:defRPr>
            </a:lvl1pPr>
          </a:lstStyle>
          <a:p>
            <a:fld id="{5005B2BC-F1FC-4A17-8353-D1A27FFB6104}" type="slidenum">
              <a:rPr lang="ja-JP" altLang="en-US" smtClean="0"/>
              <a:pPr/>
              <a:t>‹#›</a:t>
            </a:fld>
            <a:endParaRPr lang="ja-JP" altLang="en-US" dirty="0"/>
          </a:p>
        </p:txBody>
      </p:sp>
    </p:spTree>
    <p:extLst>
      <p:ext uri="{BB962C8B-B14F-4D97-AF65-F5344CB8AC3E}">
        <p14:creationId xmlns:p14="http://schemas.microsoft.com/office/powerpoint/2010/main" val="338747066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ＭＳ Ｐゴシック" panose="020B0600070205080204" pitchFamily="50" charset="-128"/>
        <a:ea typeface="ＭＳ Ｐゴシック" panose="020B0600070205080204" pitchFamily="50" charset="-128"/>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005B2BC-F1FC-4A17-8353-D1A27FFB6104}" type="slidenum">
              <a:rPr lang="ja-JP" altLang="en-US" smtClean="0"/>
              <a:pPr/>
              <a:t>1</a:t>
            </a:fld>
            <a:endParaRPr lang="ja-JP" altLang="en-US" dirty="0"/>
          </a:p>
        </p:txBody>
      </p:sp>
    </p:spTree>
    <p:extLst>
      <p:ext uri="{BB962C8B-B14F-4D97-AF65-F5344CB8AC3E}">
        <p14:creationId xmlns:p14="http://schemas.microsoft.com/office/powerpoint/2010/main" val="2061853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53B70-AD1C-491F-B4CC-12AA039CA981}"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4162480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925464">
              <a:defRPr/>
            </a:pPr>
            <a:fld id="{28092E8B-B08E-439D-A35B-816A93E43E12}" type="slidenum">
              <a:rPr lang="ja-JP" altLang="en-US">
                <a:solidFill>
                  <a:prstClr val="black"/>
                </a:solidFill>
              </a:rPr>
              <a:pPr defTabSz="925464">
                <a:defRPr/>
              </a:pPr>
              <a:t>15</a:t>
            </a:fld>
            <a:endParaRPr lang="ja-JP" altLang="en-US" dirty="0">
              <a:solidFill>
                <a:prstClr val="black"/>
              </a:solidFill>
            </a:endParaRPr>
          </a:p>
        </p:txBody>
      </p:sp>
    </p:spTree>
    <p:extLst>
      <p:ext uri="{BB962C8B-B14F-4D97-AF65-F5344CB8AC3E}">
        <p14:creationId xmlns:p14="http://schemas.microsoft.com/office/powerpoint/2010/main" val="1619176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5B976-2032-5031-9DD3-22F4FB668AE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C038CD0-90FC-EE1C-FBAD-9BA2B413215A}"/>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E0C83F26-72D2-7652-466F-CECD60C852B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3C86CA9-57EB-0784-7FDA-F092BAE0007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53B70-AD1C-491F-B4CC-12AA039CA981}"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407232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005B2BC-F1FC-4A17-8353-D1A27FFB6104}" type="slidenum">
              <a:rPr kumimoji="1" lang="ja-JP" altLang="en-US" smtClean="0"/>
              <a:t>18</a:t>
            </a:fld>
            <a:endParaRPr kumimoji="1" lang="ja-JP" altLang="en-US"/>
          </a:p>
        </p:txBody>
      </p:sp>
    </p:spTree>
    <p:extLst>
      <p:ext uri="{BB962C8B-B14F-4D97-AF65-F5344CB8AC3E}">
        <p14:creationId xmlns:p14="http://schemas.microsoft.com/office/powerpoint/2010/main" val="2350700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E213AC-120B-42A4-BAC2-53BC165C8940}"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154544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005B2BC-F1FC-4A17-8353-D1A27FFB6104}" type="slidenum">
              <a:rPr kumimoji="1" lang="ja-JP" altLang="en-US" smtClean="0"/>
              <a:t>21</a:t>
            </a:fld>
            <a:endParaRPr kumimoji="1" lang="ja-JP" altLang="en-US"/>
          </a:p>
        </p:txBody>
      </p:sp>
    </p:spTree>
    <p:extLst>
      <p:ext uri="{BB962C8B-B14F-4D97-AF65-F5344CB8AC3E}">
        <p14:creationId xmlns:p14="http://schemas.microsoft.com/office/powerpoint/2010/main" val="1053894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E213AC-120B-42A4-BAC2-53BC165C8940}"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683980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25464">
              <a:defRPr/>
            </a:pPr>
            <a:fld id="{5005B2BC-F1FC-4A17-8353-D1A27FFB6104}" type="slidenum">
              <a:rPr lang="ja-JP" altLang="en-US">
                <a:solidFill>
                  <a:prstClr val="black"/>
                </a:solidFill>
              </a:rPr>
              <a:pPr defTabSz="925464">
                <a:defRPr/>
              </a:pPr>
              <a:t>24</a:t>
            </a:fld>
            <a:endParaRPr lang="ja-JP" altLang="en-US" dirty="0">
              <a:solidFill>
                <a:prstClr val="black"/>
              </a:solidFill>
            </a:endParaRPr>
          </a:p>
        </p:txBody>
      </p:sp>
    </p:spTree>
    <p:extLst>
      <p:ext uri="{BB962C8B-B14F-4D97-AF65-F5344CB8AC3E}">
        <p14:creationId xmlns:p14="http://schemas.microsoft.com/office/powerpoint/2010/main" val="15792662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EAD98-2B56-F34A-6A17-B7EC2506797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61853FC-BAFC-DD48-3B12-BDF99C0B86C5}"/>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542AFA68-2BD0-BB15-B9E7-18383973E80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4CBCE4B-B634-EF7D-E0E7-C677F14FDC7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E213AC-120B-42A4-BAC2-53BC165C8940}"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6504750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E213AC-120B-42A4-BAC2-53BC165C8940}"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722265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E213AC-120B-42A4-BAC2-53BC165C8940}"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579358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E213AC-120B-42A4-BAC2-53BC165C8940}"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7464841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005B2BC-F1FC-4A17-8353-D1A27FFB6104}" type="slidenum">
              <a:rPr kumimoji="1" lang="ja-JP" altLang="en-US" smtClean="0"/>
              <a:t>30</a:t>
            </a:fld>
            <a:endParaRPr kumimoji="1" lang="ja-JP" altLang="en-US"/>
          </a:p>
        </p:txBody>
      </p:sp>
    </p:spTree>
    <p:extLst>
      <p:ext uri="{BB962C8B-B14F-4D97-AF65-F5344CB8AC3E}">
        <p14:creationId xmlns:p14="http://schemas.microsoft.com/office/powerpoint/2010/main" val="294669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850B8F-459C-4312-A1FA-528F42A95D71}"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299965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r>
              <a:rPr kumimoji="1" lang="ja-JP" altLang="en-US" dirty="0"/>
              <a:t>なぜ、普及や啓発が必要なのか？</a:t>
            </a: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E213AC-120B-42A4-BAC2-53BC165C8940}"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765375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2994" name="Rectangle 2"/>
          <p:cNvSpPr>
            <a:spLocks noGrp="1" noRot="1" noChangeAspect="1" noChangeArrowheads="1" noTextEdit="1"/>
          </p:cNvSpPr>
          <p:nvPr>
            <p:ph type="sldImg"/>
          </p:nvPr>
        </p:nvSpPr>
        <p:spPr>
          <a:xfrm>
            <a:off x="1166813" y="1243013"/>
            <a:ext cx="4473575" cy="3354387"/>
          </a:xfrm>
          <a:ln/>
        </p:spPr>
      </p:sp>
      <p:sp>
        <p:nvSpPr>
          <p:cNvPr id="14929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dirty="0">
              <a:latin typeface="Arial" panose="020B0604020202020204" pitchFamily="34" charset="0"/>
            </a:endParaRPr>
          </a:p>
        </p:txBody>
      </p:sp>
    </p:spTree>
    <p:extLst>
      <p:ext uri="{BB962C8B-B14F-4D97-AF65-F5344CB8AC3E}">
        <p14:creationId xmlns:p14="http://schemas.microsoft.com/office/powerpoint/2010/main" val="2103490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53B70-AD1C-491F-B4CC-12AA039CA98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963715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005B2BC-F1FC-4A17-8353-D1A27FFB6104}" type="slidenum">
              <a:rPr kumimoji="1" lang="ja-JP" altLang="en-US" smtClean="0"/>
              <a:t>8</a:t>
            </a:fld>
            <a:endParaRPr kumimoji="1" lang="ja-JP" altLang="en-US"/>
          </a:p>
        </p:txBody>
      </p:sp>
    </p:spTree>
    <p:extLst>
      <p:ext uri="{BB962C8B-B14F-4D97-AF65-F5344CB8AC3E}">
        <p14:creationId xmlns:p14="http://schemas.microsoft.com/office/powerpoint/2010/main" val="1571016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53B70-AD1C-491F-B4CC-12AA039CA981}"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410534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DD998-3848-05C6-71E6-4A86BF8D1C1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1F3C506-4615-B98F-B2AF-BF8EA54E7D3A}"/>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42BFE63C-A3BF-10D0-8914-7DC435BF65C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3A8332A-80E0-5F24-AB48-0A396B5FF60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53B70-AD1C-491F-B4CC-12AA039CA981}"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845992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508080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66659504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E70A82C-C0A8-4117-9554-28E5A0615AE7}" type="datetimeFigureOut">
              <a:rPr kumimoji="1" lang="ja-JP" altLang="en-US" smtClean="0"/>
              <a:t>2026/9/10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C3F8769-E1BB-4B1A-86AE-CD6A33FF4440}" type="slidenum">
              <a:rPr kumimoji="1" lang="ja-JP" altLang="en-US" smtClean="0"/>
              <a:t>‹#›</a:t>
            </a:fld>
            <a:endParaRPr kumimoji="1" lang="ja-JP" altLang="en-US"/>
          </a:p>
        </p:txBody>
      </p:sp>
    </p:spTree>
    <p:extLst>
      <p:ext uri="{BB962C8B-B14F-4D97-AF65-F5344CB8AC3E}">
        <p14:creationId xmlns:p14="http://schemas.microsoft.com/office/powerpoint/2010/main" val="198053344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E70A82C-C0A8-4117-9554-28E5A0615AE7}" type="datetimeFigureOut">
              <a:rPr kumimoji="1" lang="ja-JP" altLang="en-US" smtClean="0"/>
              <a:t>2026/9/10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C3F8769-E1BB-4B1A-86AE-CD6A33FF4440}" type="slidenum">
              <a:rPr kumimoji="1" lang="ja-JP" altLang="en-US" smtClean="0"/>
              <a:t>‹#›</a:t>
            </a:fld>
            <a:endParaRPr kumimoji="1" lang="ja-JP" altLang="en-US"/>
          </a:p>
        </p:txBody>
      </p:sp>
    </p:spTree>
    <p:extLst>
      <p:ext uri="{BB962C8B-B14F-4D97-AF65-F5344CB8AC3E}">
        <p14:creationId xmlns:p14="http://schemas.microsoft.com/office/powerpoint/2010/main" val="2612192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6"/>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6"/>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733013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533520"/>
            <a:ext cx="8229240" cy="990720"/>
          </a:xfrm>
          <a:prstGeom prst="rect">
            <a:avLst/>
          </a:prstGeom>
        </p:spPr>
        <p:txBody>
          <a:bodyPr wrap="none" lIns="0" tIns="0" rIns="0" bIns="0" anchor="ctr"/>
          <a:lstStyle/>
          <a:p>
            <a:endParaRPr/>
          </a:p>
        </p:txBody>
      </p:sp>
      <p:sp>
        <p:nvSpPr>
          <p:cNvPr id="48" name="PlaceHolder 2"/>
          <p:cNvSpPr>
            <a:spLocks noGrp="1"/>
          </p:cNvSpPr>
          <p:nvPr>
            <p:ph type="subTitle"/>
          </p:nvPr>
        </p:nvSpPr>
        <p:spPr>
          <a:xfrm>
            <a:off x="457200" y="1600200"/>
            <a:ext cx="8229240" cy="4876920"/>
          </a:xfrm>
          <a:prstGeom prst="rect">
            <a:avLst/>
          </a:prstGeom>
        </p:spPr>
        <p:txBody>
          <a:bodyPr wrap="none" lIns="0" tIns="0" rIns="0" bIns="0" anchor="ctr"/>
          <a:lstStyle/>
          <a:p>
            <a:pPr algn="ctr"/>
            <a:endParaRPr/>
          </a:p>
        </p:txBody>
      </p:sp>
    </p:spTree>
    <p:extLst>
      <p:ext uri="{BB962C8B-B14F-4D97-AF65-F5344CB8AC3E}">
        <p14:creationId xmlns:p14="http://schemas.microsoft.com/office/powerpoint/2010/main" val="2867042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148735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3941775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1_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6146112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2_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0111711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243290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137059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fld id="{105AFE31-F23A-4843-BBB2-08AB56CD50B1}"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686148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7583216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0C05B12F-3548-4918-9873-F5613EE6B81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8728149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fld id="{D96BC704-8E43-4FBD-BAD5-8D14B29F9C5A}"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6514347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fld id="{C7378BB9-042F-42D5-A56F-DC0D2B661648}"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3514977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fld id="{B5FB7C39-4A69-49B1-A335-C4FE5E7F6A0B}"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717141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fld id="{66B69B01-CC96-4EC6-8964-AB6727C7ECE0}"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6978894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23C69890-447A-4FC2-A3B5-245A8061B8FF}"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054071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81DFD11B-302E-4B58-91BA-479299336A0B}"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7492711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24660C66-34D5-43EC-904A-4A7DD2EE6B81}"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0489759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16E18A79-4B26-4F9A-BBDF-EC27BEB73398}"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8945117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6"/>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6"/>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0A58EE94-66D5-4DB5-BD97-47289E305F02}"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880354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7751712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1_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fld id="{105AFE31-F23A-4843-BBB2-08AB56CD50B1}"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8773756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reserve="1">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0C05B12F-3548-4918-9873-F5613EE6B81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619138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secHead" preserve="1">
  <p:cSld name="1_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fld id="{D96BC704-8E43-4FBD-BAD5-8D14B29F9C5A}"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7125081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woObj" preserve="1">
  <p:cSld name="1_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fld id="{C7378BB9-042F-42D5-A56F-DC0D2B661648}"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9809928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 preserve="1">
  <p:cSld name="2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0C05B12F-3548-4918-9873-F5613EE6B81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82899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4049DA08-9F14-4AF5-AC9D-DF8D586C6E4F}"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0390415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reserve="1">
  <p:cSld name="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0C05B12F-3548-4918-9873-F5613EE6B81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730857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fld id="{5071AC1B-230E-4963-9CDC-9D7729F902A6}" type="datetime1">
              <a:rPr lang="ja-JP" altLang="en-US" smtClean="0">
                <a:solidFill>
                  <a:prstClr val="black">
                    <a:tint val="75000"/>
                  </a:prstClr>
                </a:solidFill>
              </a:rPr>
              <a:pPr>
                <a:defRPr/>
              </a:pPr>
              <a:t>2026/9/10</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dirty="0">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D9F3A3CD-5383-466F-87B7-C463934C78E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073623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49B41302-6D1D-4FCA-9579-9D04E9396E81}" type="datetime1">
              <a:rPr lang="ja-JP" altLang="en-US" smtClean="0">
                <a:solidFill>
                  <a:prstClr val="black">
                    <a:tint val="75000"/>
                  </a:prstClr>
                </a:solidFill>
              </a:rPr>
              <a:pPr>
                <a:defRPr/>
              </a:pPr>
              <a:t>2026/9/10</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dirty="0">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D9F3A3CD-5383-466F-87B7-C463934C78E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662743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fld id="{8C8BEC7A-D7E8-474C-9968-9700326899CC}" type="datetime1">
              <a:rPr lang="ja-JP" altLang="en-US" smtClean="0">
                <a:solidFill>
                  <a:prstClr val="black">
                    <a:tint val="75000"/>
                  </a:prstClr>
                </a:solidFill>
              </a:rPr>
              <a:pPr>
                <a:defRPr/>
              </a:pPr>
              <a:t>2026/9/10</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dirty="0">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D9F3A3CD-5383-466F-87B7-C463934C78E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427444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7016825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fld id="{207159B5-39E5-4DBC-AFD2-B729CB202781}" type="datetime1">
              <a:rPr lang="ja-JP" altLang="en-US" smtClean="0">
                <a:solidFill>
                  <a:prstClr val="black">
                    <a:tint val="75000"/>
                  </a:prstClr>
                </a:solidFill>
              </a:rPr>
              <a:pPr>
                <a:defRPr/>
              </a:pPr>
              <a:t>2026/9/10</a:t>
            </a:fld>
            <a:endParaRPr lang="ja-JP" altLang="en-US" dirty="0">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dirty="0">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D9F3A3CD-5383-466F-87B7-C463934C78E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83181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fld id="{16C47684-23EA-42C3-A535-1D4370A56EBF}" type="datetime1">
              <a:rPr lang="ja-JP" altLang="en-US" smtClean="0">
                <a:solidFill>
                  <a:prstClr val="black">
                    <a:tint val="75000"/>
                  </a:prstClr>
                </a:solidFill>
              </a:rPr>
              <a:pPr>
                <a:defRPr/>
              </a:pPr>
              <a:t>2026/9/10</a:t>
            </a:fld>
            <a:endParaRPr lang="ja-JP" altLang="en-US" dirty="0">
              <a:solidFill>
                <a:prstClr val="black">
                  <a:tint val="75000"/>
                </a:prstClr>
              </a:solidFill>
            </a:endParaRPr>
          </a:p>
        </p:txBody>
      </p:sp>
      <p:sp>
        <p:nvSpPr>
          <p:cNvPr id="8" name="フッター プレースホルダー 7"/>
          <p:cNvSpPr>
            <a:spLocks noGrp="1"/>
          </p:cNvSpPr>
          <p:nvPr>
            <p:ph type="ftr" sz="quarter" idx="11"/>
          </p:nvPr>
        </p:nvSpPr>
        <p:spPr/>
        <p:txBody>
          <a:bodyPr/>
          <a:lstStyle/>
          <a:p>
            <a:pPr>
              <a:defRPr/>
            </a:pPr>
            <a:endParaRPr lang="ja-JP" altLang="en-US" dirty="0">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pPr>
              <a:defRPr/>
            </a:pPr>
            <a:fld id="{D9F3A3CD-5383-466F-87B7-C463934C78E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7349829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fld id="{76A2821B-8469-4393-85DD-912AD96084A0}" type="datetime1">
              <a:rPr lang="ja-JP" altLang="en-US" smtClean="0">
                <a:solidFill>
                  <a:prstClr val="black">
                    <a:tint val="75000"/>
                  </a:prstClr>
                </a:solidFill>
              </a:rPr>
              <a:pPr>
                <a:defRPr/>
              </a:pPr>
              <a:t>2026/9/10</a:t>
            </a:fld>
            <a:endParaRPr lang="ja-JP" altLang="en-US" dirty="0">
              <a:solidFill>
                <a:prstClr val="black">
                  <a:tint val="75000"/>
                </a:prstClr>
              </a:solidFill>
            </a:endParaRPr>
          </a:p>
        </p:txBody>
      </p:sp>
      <p:sp>
        <p:nvSpPr>
          <p:cNvPr id="4" name="フッター プレースホルダー 3"/>
          <p:cNvSpPr>
            <a:spLocks noGrp="1"/>
          </p:cNvSpPr>
          <p:nvPr>
            <p:ph type="ftr" sz="quarter" idx="11"/>
          </p:nvPr>
        </p:nvSpPr>
        <p:spPr/>
        <p:txBody>
          <a:bodyPr/>
          <a:lstStyle/>
          <a:p>
            <a:pPr>
              <a:defRPr/>
            </a:pPr>
            <a:endParaRPr lang="ja-JP" altLang="en-US" dirty="0">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pPr>
              <a:defRPr/>
            </a:pPr>
            <a:fld id="{D9F3A3CD-5383-466F-87B7-C463934C78E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7473211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5D08DFEB-E106-4E36-AF4C-CC6493DF567E}" type="datetime1">
              <a:rPr lang="ja-JP" altLang="en-US" smtClean="0">
                <a:solidFill>
                  <a:prstClr val="black">
                    <a:tint val="75000"/>
                  </a:prstClr>
                </a:solidFill>
              </a:rPr>
              <a:pPr>
                <a:defRPr/>
              </a:pPr>
              <a:t>2026/9/10</a:t>
            </a:fld>
            <a:endParaRPr lang="ja-JP" altLang="en-US" dirty="0">
              <a:solidFill>
                <a:prstClr val="black">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ja-JP" altLang="en-US" dirty="0">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D9F3A3CD-5383-466F-87B7-C463934C78E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2877743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4C9B4562-0991-498F-91D2-B5A1320E0FA7}" type="datetime1">
              <a:rPr lang="ja-JP" altLang="en-US" smtClean="0">
                <a:solidFill>
                  <a:prstClr val="black">
                    <a:tint val="75000"/>
                  </a:prstClr>
                </a:solidFill>
              </a:rPr>
              <a:pPr>
                <a:defRPr/>
              </a:pPr>
              <a:t>2026/9/10</a:t>
            </a:fld>
            <a:endParaRPr lang="ja-JP" altLang="en-US" dirty="0">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dirty="0">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D9F3A3CD-5383-466F-87B7-C463934C78E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4964245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EB3E18EA-6666-46E4-9218-982D22B927D5}" type="datetime1">
              <a:rPr lang="ja-JP" altLang="en-US" smtClean="0">
                <a:solidFill>
                  <a:prstClr val="black">
                    <a:tint val="75000"/>
                  </a:prstClr>
                </a:solidFill>
              </a:rPr>
              <a:pPr>
                <a:defRPr/>
              </a:pPr>
              <a:t>2026/9/10</a:t>
            </a:fld>
            <a:endParaRPr lang="ja-JP" altLang="en-US" dirty="0">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dirty="0">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D9F3A3CD-5383-466F-87B7-C463934C78E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6764899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21C8F9B7-706F-461B-8565-C7540A9495AE}" type="datetime1">
              <a:rPr lang="ja-JP" altLang="en-US" smtClean="0">
                <a:solidFill>
                  <a:prstClr val="black">
                    <a:tint val="75000"/>
                  </a:prstClr>
                </a:solidFill>
              </a:rPr>
              <a:pPr>
                <a:defRPr/>
              </a:pPr>
              <a:t>2026/9/10</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dirty="0">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D9F3A3CD-5383-466F-87B7-C463934C78E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0433791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6"/>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6"/>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543B6925-C1BE-4B4A-A849-6A598F9E0613}" type="datetime1">
              <a:rPr lang="ja-JP" altLang="en-US" smtClean="0">
                <a:solidFill>
                  <a:prstClr val="black">
                    <a:tint val="75000"/>
                  </a:prstClr>
                </a:solidFill>
              </a:rPr>
              <a:pPr>
                <a:defRPr/>
              </a:pPr>
              <a:t>2026/9/10</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dirty="0">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D9F3A3CD-5383-466F-87B7-C463934C78E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639676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1_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fld id="{D32AE2B6-2FB3-4859-A979-0F3AE50975AE}"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7161469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69A6D733-FCEA-460E-B46B-E964D7CBBBA3}"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588224" y="8"/>
            <a:ext cx="2133600" cy="365125"/>
          </a:xfrm>
        </p:spPr>
        <p:txBody>
          <a:bodyPr/>
          <a:lstStyle>
            <a:lvl1pPr>
              <a:defRPr sz="2800"/>
            </a:lvl1p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237231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2663703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1_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fld id="{29DE0D68-D2C2-409A-B8A0-8C9409229F8F}"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1546253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1_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fld id="{8BB6DCDE-1708-4D47-82FF-3E10F6286D50}"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5962776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1_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fld id="{51C34129-5187-44F1-85F5-709B6CB813C5}"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3131332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1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fld id="{3A3FC983-2050-47C7-826E-156FC36FB46E}"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6317514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1_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1A50C5D5-4C2F-4805-9353-1E0BCAEF66CF}"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3997775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1_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3C7F3AB6-EA26-4746-9BF1-DBA110774617}"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5372200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1_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C1E60E0A-9989-42F1-9455-4F8CB302BC41}"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364340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1_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851C821F-4B27-4B08-AC9D-962F8A076A0A}"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428281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1_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6"/>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6"/>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4A8FA1C2-26C2-4A65-9D16-CA702232CD6B}"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3256040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F70A74A1-F585-4640-9B42-DB868C2137AE}"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59323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7049442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fld id="{0D9CF5E0-295C-4B9F-B81E-519D6F4494F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9215023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fld id="{9FE79225-361A-40E7-9398-08E464523ED6}"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4140153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fld id="{057F1148-6DE0-4FA5-B231-DC792267CAE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186240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fld id="{055FEB59-12B7-4B9E-B98B-DFAA5D6114B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1521456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DBCD4C89-1038-4E1B-8724-60FF14B8CC35}"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8252232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30C8A1C3-15A8-4E7E-93B7-CFE316A17A75}"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93091158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3B564781-11E6-4901-BFBE-0447BB103CFE}"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2400511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704E3D51-C9F1-4BB1-A886-D56F7EFAC19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0842680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6"/>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6"/>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3D7F49B5-253E-406D-827D-AC25BCCD9835}"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85543413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obj" preserve="1">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F70A74A1-F585-4640-9B42-DB868C2137AE}"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90071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1360387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secHead" preserve="1">
  <p:cSld name="1_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fld id="{0D9CF5E0-295C-4B9F-B81E-519D6F4494F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6315859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Obj" preserve="1">
  <p:cSld name="1_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fld id="{9FE79225-361A-40E7-9398-08E464523ED6}"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7571021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woTxTwoObj" preserve="1">
  <p:cSld name="1_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fld id="{057F1148-6DE0-4FA5-B231-DC792267CAE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0537103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Only" preserve="1">
  <p:cSld name="1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fld id="{055FEB59-12B7-4B9E-B98B-DFAA5D6114B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7694489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blank" preserve="1">
  <p:cSld name="1_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DBCD4C89-1038-4E1B-8724-60FF14B8CC35}"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84070900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objTx" preserve="1">
  <p:cSld name="1_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30C8A1C3-15A8-4E7E-93B7-CFE316A17A75}"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2739032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picTx" preserve="1">
  <p:cSld name="1_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3B564781-11E6-4901-BFBE-0447BB103CFE}"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9767222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x" preserve="1">
  <p:cSld name="1_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704E3D51-C9F1-4BB1-A886-D56F7EFAC19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21760794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vertTitleAndTx" preserve="1">
  <p:cSld name="1_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6"/>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6"/>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3D7F49B5-253E-406D-827D-AC25BCCD9835}"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51037527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fld id="{87DD2276-1333-48D0-93FA-C2A8EE65548F}"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896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56663665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2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F70A74A1-F585-4640-9B42-DB868C2137AE}"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69825002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2_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fld id="{0D9CF5E0-295C-4B9F-B81E-519D6F4494F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16702150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2_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fld id="{9FE79225-361A-40E7-9398-08E464523ED6}"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36501379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2_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fld id="{057F1148-6DE0-4FA5-B231-DC792267CAE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90235269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2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fld id="{055FEB59-12B7-4B9E-B98B-DFAA5D6114B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lvl1pPr>
              <a:defRPr sz="3200"/>
            </a:lvl1p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3991464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2_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DBCD4C89-1038-4E1B-8724-60FF14B8CC35}"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05234567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2_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30C8A1C3-15A8-4E7E-93B7-CFE316A17A75}"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57518747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2_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3B564781-11E6-4901-BFBE-0447BB103CFE}"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93522010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2_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704E3D51-C9F1-4BB1-A886-D56F7EFAC19C}"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0353928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2_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6"/>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6"/>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3D7F49B5-253E-406D-827D-AC25BCCD9835}"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511718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02822301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E70A82C-C0A8-4117-9554-28E5A0615AE7}" type="datetimeFigureOut">
              <a:rPr lang="ja-JP" altLang="en-US" smtClean="0"/>
              <a:pPr/>
              <a:t>2026/9/10</a:t>
            </a:fld>
            <a:endParaRPr lang="ja-JP" altLang="en-US" dirty="0"/>
          </a:p>
        </p:txBody>
      </p:sp>
      <p:sp>
        <p:nvSpPr>
          <p:cNvPr id="5" name="Footer Placeholder 4"/>
          <p:cNvSpPr>
            <a:spLocks noGrp="1"/>
          </p:cNvSpPr>
          <p:nvPr>
            <p:ph type="ftr" sz="quarter" idx="11"/>
          </p:nvPr>
        </p:nvSpPr>
        <p:spPr/>
        <p:txBody>
          <a:bodyPr/>
          <a:lstStyle/>
          <a:p>
            <a:endParaRPr lang="ja-JP" altLang="en-US" dirty="0"/>
          </a:p>
        </p:txBody>
      </p:sp>
      <p:sp>
        <p:nvSpPr>
          <p:cNvPr id="6" name="Slide Number Placeholder 5"/>
          <p:cNvSpPr>
            <a:spLocks noGrp="1"/>
          </p:cNvSpPr>
          <p:nvPr>
            <p:ph type="sldNum" sz="quarter" idx="12"/>
          </p:nvPr>
        </p:nvSpPr>
        <p:spPr/>
        <p:txBody>
          <a:bodyPr/>
          <a:lstStyle/>
          <a:p>
            <a:fld id="{9C3F8769-E1BB-4B1A-86AE-CD6A33FF4440}" type="slidenum">
              <a:rPr lang="ja-JP" altLang="en-US" smtClean="0"/>
              <a:pPr/>
              <a:t>‹#›</a:t>
            </a:fld>
            <a:endParaRPr lang="ja-JP" altLang="en-US" dirty="0"/>
          </a:p>
        </p:txBody>
      </p:sp>
    </p:spTree>
    <p:extLst>
      <p:ext uri="{BB962C8B-B14F-4D97-AF65-F5344CB8AC3E}">
        <p14:creationId xmlns:p14="http://schemas.microsoft.com/office/powerpoint/2010/main" val="202847900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E70A82C-C0A8-4117-9554-28E5A0615AE7}" type="datetimeFigureOut">
              <a:rPr kumimoji="1" lang="ja-JP" altLang="en-US" smtClean="0"/>
              <a:t>2026/9/10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C3F8769-E1BB-4B1A-86AE-CD6A33FF4440}" type="slidenum">
              <a:rPr kumimoji="1" lang="ja-JP" altLang="en-US" smtClean="0"/>
              <a:t>‹#›</a:t>
            </a:fld>
            <a:endParaRPr kumimoji="1" lang="ja-JP" altLang="en-US"/>
          </a:p>
        </p:txBody>
      </p:sp>
    </p:spTree>
    <p:extLst>
      <p:ext uri="{BB962C8B-B14F-4D97-AF65-F5344CB8AC3E}">
        <p14:creationId xmlns:p14="http://schemas.microsoft.com/office/powerpoint/2010/main" val="360201361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E70A82C-C0A8-4117-9554-28E5A0615AE7}" type="datetimeFigureOut">
              <a:rPr kumimoji="1" lang="ja-JP" altLang="en-US" smtClean="0"/>
              <a:t>2026/9/10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C3F8769-E1BB-4B1A-86AE-CD6A33FF4440}" type="slidenum">
              <a:rPr kumimoji="1" lang="ja-JP" altLang="en-US" smtClean="0"/>
              <a:t>‹#›</a:t>
            </a:fld>
            <a:endParaRPr kumimoji="1" lang="ja-JP" altLang="en-US"/>
          </a:p>
        </p:txBody>
      </p:sp>
    </p:spTree>
    <p:extLst>
      <p:ext uri="{BB962C8B-B14F-4D97-AF65-F5344CB8AC3E}">
        <p14:creationId xmlns:p14="http://schemas.microsoft.com/office/powerpoint/2010/main" val="263433672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E70A82C-C0A8-4117-9554-28E5A0615AE7}" type="datetimeFigureOut">
              <a:rPr kumimoji="1" lang="ja-JP" altLang="en-US" smtClean="0"/>
              <a:t>2026/9/10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C3F8769-E1BB-4B1A-86AE-CD6A33FF4440}" type="slidenum">
              <a:rPr kumimoji="1" lang="ja-JP" altLang="en-US" smtClean="0"/>
              <a:t>‹#›</a:t>
            </a:fld>
            <a:endParaRPr kumimoji="1" lang="ja-JP" altLang="en-US"/>
          </a:p>
        </p:txBody>
      </p:sp>
    </p:spTree>
    <p:extLst>
      <p:ext uri="{BB962C8B-B14F-4D97-AF65-F5344CB8AC3E}">
        <p14:creationId xmlns:p14="http://schemas.microsoft.com/office/powerpoint/2010/main" val="7208290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1"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E70A82C-C0A8-4117-9554-28E5A0615AE7}" type="datetimeFigureOut">
              <a:rPr kumimoji="1" lang="ja-JP" altLang="en-US" smtClean="0"/>
              <a:t>2026/9/10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C3F8769-E1BB-4B1A-86AE-CD6A33FF4440}" type="slidenum">
              <a:rPr kumimoji="1" lang="ja-JP" altLang="en-US" smtClean="0"/>
              <a:t>‹#›</a:t>
            </a:fld>
            <a:endParaRPr kumimoji="1" lang="ja-JP" altLang="en-US"/>
          </a:p>
        </p:txBody>
      </p:sp>
    </p:spTree>
    <p:extLst>
      <p:ext uri="{BB962C8B-B14F-4D97-AF65-F5344CB8AC3E}">
        <p14:creationId xmlns:p14="http://schemas.microsoft.com/office/powerpoint/2010/main" val="354821064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E70A82C-C0A8-4117-9554-28E5A0615AE7}" type="datetimeFigureOut">
              <a:rPr kumimoji="1" lang="ja-JP" altLang="en-US" smtClean="0"/>
              <a:t>2026/9/10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C3F8769-E1BB-4B1A-86AE-CD6A33FF4440}" type="slidenum">
              <a:rPr kumimoji="1" lang="ja-JP" altLang="en-US" smtClean="0"/>
              <a:t>‹#›</a:t>
            </a:fld>
            <a:endParaRPr kumimoji="1" lang="ja-JP" altLang="en-US"/>
          </a:p>
        </p:txBody>
      </p:sp>
    </p:spTree>
    <p:extLst>
      <p:ext uri="{BB962C8B-B14F-4D97-AF65-F5344CB8AC3E}">
        <p14:creationId xmlns:p14="http://schemas.microsoft.com/office/powerpoint/2010/main" val="159832332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70A82C-C0A8-4117-9554-28E5A0615AE7}" type="datetimeFigureOut">
              <a:rPr kumimoji="1" lang="ja-JP" altLang="en-US" smtClean="0"/>
              <a:t>2026/9/10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C3F8769-E1BB-4B1A-86AE-CD6A33FF4440}" type="slidenum">
              <a:rPr kumimoji="1" lang="ja-JP" altLang="en-US" smtClean="0"/>
              <a:t>‹#›</a:t>
            </a:fld>
            <a:endParaRPr kumimoji="1" lang="ja-JP" altLang="en-US"/>
          </a:p>
        </p:txBody>
      </p:sp>
    </p:spTree>
    <p:extLst>
      <p:ext uri="{BB962C8B-B14F-4D97-AF65-F5344CB8AC3E}">
        <p14:creationId xmlns:p14="http://schemas.microsoft.com/office/powerpoint/2010/main" val="329567419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E70A82C-C0A8-4117-9554-28E5A0615AE7}" type="datetimeFigureOut">
              <a:rPr lang="ja-JP" altLang="en-US" smtClean="0"/>
              <a:pPr/>
              <a:t>2026/9/10</a:t>
            </a:fld>
            <a:endParaRPr lang="ja-JP" altLang="en-US" dirty="0"/>
          </a:p>
        </p:txBody>
      </p:sp>
      <p:sp>
        <p:nvSpPr>
          <p:cNvPr id="6" name="Footer Placeholder 5"/>
          <p:cNvSpPr>
            <a:spLocks noGrp="1"/>
          </p:cNvSpPr>
          <p:nvPr>
            <p:ph type="ftr" sz="quarter" idx="11"/>
          </p:nvPr>
        </p:nvSpPr>
        <p:spPr/>
        <p:txBody>
          <a:bodyPr/>
          <a:lstStyle/>
          <a:p>
            <a:endParaRPr lang="ja-JP" altLang="en-US" dirty="0"/>
          </a:p>
        </p:txBody>
      </p:sp>
      <p:sp>
        <p:nvSpPr>
          <p:cNvPr id="7" name="Slide Number Placeholder 6"/>
          <p:cNvSpPr>
            <a:spLocks noGrp="1"/>
          </p:cNvSpPr>
          <p:nvPr>
            <p:ph type="sldNum" sz="quarter" idx="12"/>
          </p:nvPr>
        </p:nvSpPr>
        <p:spPr/>
        <p:txBody>
          <a:bodyPr/>
          <a:lstStyle/>
          <a:p>
            <a:fld id="{9C3F8769-E1BB-4B1A-86AE-CD6A33FF4440}" type="slidenum">
              <a:rPr lang="ja-JP" altLang="en-US" smtClean="0"/>
              <a:pPr/>
              <a:t>‹#›</a:t>
            </a:fld>
            <a:endParaRPr lang="ja-JP" altLang="en-US" dirty="0"/>
          </a:p>
        </p:txBody>
      </p:sp>
    </p:spTree>
    <p:extLst>
      <p:ext uri="{BB962C8B-B14F-4D97-AF65-F5344CB8AC3E}">
        <p14:creationId xmlns:p14="http://schemas.microsoft.com/office/powerpoint/2010/main" val="399907360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E70A82C-C0A8-4117-9554-28E5A0615AE7}" type="datetimeFigureOut">
              <a:rPr kumimoji="1" lang="ja-JP" altLang="en-US" smtClean="0"/>
              <a:t>2026/9/10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C3F8769-E1BB-4B1A-86AE-CD6A33FF4440}" type="slidenum">
              <a:rPr kumimoji="1" lang="ja-JP" altLang="en-US" smtClean="0"/>
              <a:t>‹#›</a:t>
            </a:fld>
            <a:endParaRPr kumimoji="1" lang="ja-JP" altLang="en-US"/>
          </a:p>
        </p:txBody>
      </p:sp>
    </p:spTree>
    <p:extLst>
      <p:ext uri="{BB962C8B-B14F-4D97-AF65-F5344CB8AC3E}">
        <p14:creationId xmlns:p14="http://schemas.microsoft.com/office/powerpoint/2010/main" val="339626998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E70A82C-C0A8-4117-9554-28E5A0615AE7}" type="datetimeFigureOut">
              <a:rPr lang="ja-JP" altLang="en-US" smtClean="0"/>
              <a:pPr/>
              <a:t>2026/9/10</a:t>
            </a:fld>
            <a:endParaRPr lang="ja-JP" altLang="en-US" dirty="0"/>
          </a:p>
        </p:txBody>
      </p:sp>
      <p:sp>
        <p:nvSpPr>
          <p:cNvPr id="5" name="Footer Placeholder 4"/>
          <p:cNvSpPr>
            <a:spLocks noGrp="1"/>
          </p:cNvSpPr>
          <p:nvPr>
            <p:ph type="ftr" sz="quarter" idx="11"/>
          </p:nvPr>
        </p:nvSpPr>
        <p:spPr/>
        <p:txBody>
          <a:bodyPr/>
          <a:lstStyle/>
          <a:p>
            <a:endParaRPr lang="ja-JP" altLang="en-US" dirty="0"/>
          </a:p>
        </p:txBody>
      </p:sp>
      <p:sp>
        <p:nvSpPr>
          <p:cNvPr id="6" name="Slide Number Placeholder 5"/>
          <p:cNvSpPr>
            <a:spLocks noGrp="1"/>
          </p:cNvSpPr>
          <p:nvPr>
            <p:ph type="sldNum" sz="quarter" idx="12"/>
          </p:nvPr>
        </p:nvSpPr>
        <p:spPr/>
        <p:txBody>
          <a:bodyPr/>
          <a:lstStyle/>
          <a:p>
            <a:fld id="{9C3F8769-E1BB-4B1A-86AE-CD6A33FF4440}" type="slidenum">
              <a:rPr lang="ja-JP" altLang="en-US" smtClean="0"/>
              <a:pPr/>
              <a:t>‹#›</a:t>
            </a:fld>
            <a:endParaRPr lang="ja-JP" altLang="en-US" dirty="0"/>
          </a:p>
        </p:txBody>
      </p:sp>
    </p:spTree>
    <p:extLst>
      <p:ext uri="{BB962C8B-B14F-4D97-AF65-F5344CB8AC3E}">
        <p14:creationId xmlns:p14="http://schemas.microsoft.com/office/powerpoint/2010/main" val="1267506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theme" Target="../theme/theme3.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26" Type="http://schemas.openxmlformats.org/officeDocument/2006/relationships/slideLayout" Target="../slideLayouts/slideLayout84.xml"/><Relationship Id="rId3" Type="http://schemas.openxmlformats.org/officeDocument/2006/relationships/slideLayout" Target="../slideLayouts/slideLayout61.xml"/><Relationship Id="rId21" Type="http://schemas.openxmlformats.org/officeDocument/2006/relationships/slideLayout" Target="../slideLayouts/slideLayout79.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slideLayout" Target="../slideLayouts/slideLayout83.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29" Type="http://schemas.openxmlformats.org/officeDocument/2006/relationships/slideLayout" Target="../slideLayouts/slideLayout87.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slideLayout" Target="../slideLayouts/slideLayout82.xml"/><Relationship Id="rId32" Type="http://schemas.openxmlformats.org/officeDocument/2006/relationships/theme" Target="../theme/theme4.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slideLayout" Target="../slideLayouts/slideLayout81.xml"/><Relationship Id="rId28" Type="http://schemas.openxmlformats.org/officeDocument/2006/relationships/slideLayout" Target="../slideLayouts/slideLayout86.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31" Type="http://schemas.openxmlformats.org/officeDocument/2006/relationships/slideLayout" Target="../slideLayouts/slideLayout89.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 Id="rId27" Type="http://schemas.openxmlformats.org/officeDocument/2006/relationships/slideLayout" Target="../slideLayouts/slideLayout85.xml"/><Relationship Id="rId30" Type="http://schemas.openxmlformats.org/officeDocument/2006/relationships/slideLayout" Target="../slideLayouts/slideLayout8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theme" Target="../theme/theme5.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12DE223-F621-420E-B5F5-B6AD361DCAF5}" type="datetimeFigureOut">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B35DD2F-0752-44F0-B9B4-DC585A35F786}"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90789409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722" r:id="rId13"/>
    <p:sldLayoutId id="2147483723" r:id="rId14"/>
    <p:sldLayoutId id="2147483724" r:id="rId15"/>
    <p:sldLayoutId id="2147483753" r:id="rId16"/>
    <p:sldLayoutId id="2147483905" r:id="rId17"/>
    <p:sldLayoutId id="2147483942" r:id="rId18"/>
  </p:sldLayoutIdLst>
  <p:txStyles>
    <p:titleStyle>
      <a:lvl1pPr algn="ctr" defTabSz="914377" rtl="0" eaLnBrk="1" latinLnBrk="0" hangingPunct="1">
        <a:spcBef>
          <a:spcPct val="0"/>
        </a:spcBef>
        <a:buNone/>
        <a:defRPr kumimoji="1"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377" rtl="0" eaLnBrk="1" latinLnBrk="0" hangingPunct="1">
        <a:defRPr kumimoji="1" sz="1800" kern="1200">
          <a:solidFill>
            <a:schemeClr val="tx1"/>
          </a:solidFill>
          <a:latin typeface="+mn-lt"/>
          <a:ea typeface="+mn-ea"/>
          <a:cs typeface="+mn-cs"/>
        </a:defRPr>
      </a:lvl1pPr>
      <a:lvl2pPr marL="457189" algn="l" defTabSz="914377" rtl="0" eaLnBrk="1" latinLnBrk="0" hangingPunct="1">
        <a:defRPr kumimoji="1" sz="1800" kern="1200">
          <a:solidFill>
            <a:schemeClr val="tx1"/>
          </a:solidFill>
          <a:latin typeface="+mn-lt"/>
          <a:ea typeface="+mn-ea"/>
          <a:cs typeface="+mn-cs"/>
        </a:defRPr>
      </a:lvl2pPr>
      <a:lvl3pPr marL="914377" algn="l" defTabSz="914377" rtl="0" eaLnBrk="1" latinLnBrk="0" hangingPunct="1">
        <a:defRPr kumimoji="1" sz="1800" kern="1200">
          <a:solidFill>
            <a:schemeClr val="tx1"/>
          </a:solidFill>
          <a:latin typeface="+mn-lt"/>
          <a:ea typeface="+mn-ea"/>
          <a:cs typeface="+mn-cs"/>
        </a:defRPr>
      </a:lvl3pPr>
      <a:lvl4pPr marL="1371566" algn="l" defTabSz="914377" rtl="0" eaLnBrk="1" latinLnBrk="0" hangingPunct="1">
        <a:defRPr kumimoji="1" sz="1800" kern="1200">
          <a:solidFill>
            <a:schemeClr val="tx1"/>
          </a:solidFill>
          <a:latin typeface="+mn-lt"/>
          <a:ea typeface="+mn-ea"/>
          <a:cs typeface="+mn-cs"/>
        </a:defRPr>
      </a:lvl4pPr>
      <a:lvl5pPr marL="1828754" algn="l" defTabSz="914377" rtl="0" eaLnBrk="1" latinLnBrk="0" hangingPunct="1">
        <a:defRPr kumimoji="1" sz="1800" kern="1200">
          <a:solidFill>
            <a:schemeClr val="tx1"/>
          </a:solidFill>
          <a:latin typeface="+mn-lt"/>
          <a:ea typeface="+mn-ea"/>
          <a:cs typeface="+mn-cs"/>
        </a:defRPr>
      </a:lvl5pPr>
      <a:lvl6pPr marL="2285943" algn="l" defTabSz="914377" rtl="0" eaLnBrk="1" latinLnBrk="0" hangingPunct="1">
        <a:defRPr kumimoji="1" sz="1800" kern="1200">
          <a:solidFill>
            <a:schemeClr val="tx1"/>
          </a:solidFill>
          <a:latin typeface="+mn-lt"/>
          <a:ea typeface="+mn-ea"/>
          <a:cs typeface="+mn-cs"/>
        </a:defRPr>
      </a:lvl6pPr>
      <a:lvl7pPr marL="2743131" algn="l" defTabSz="914377" rtl="0" eaLnBrk="1" latinLnBrk="0" hangingPunct="1">
        <a:defRPr kumimoji="1" sz="1800" kern="1200">
          <a:solidFill>
            <a:schemeClr val="tx1"/>
          </a:solidFill>
          <a:latin typeface="+mn-lt"/>
          <a:ea typeface="+mn-ea"/>
          <a:cs typeface="+mn-cs"/>
        </a:defRPr>
      </a:lvl7pPr>
      <a:lvl8pPr marL="3200320" algn="l" defTabSz="914377" rtl="0" eaLnBrk="1" latinLnBrk="0" hangingPunct="1">
        <a:defRPr kumimoji="1" sz="1800" kern="1200">
          <a:solidFill>
            <a:schemeClr val="tx1"/>
          </a:solidFill>
          <a:latin typeface="+mn-lt"/>
          <a:ea typeface="+mn-ea"/>
          <a:cs typeface="+mn-cs"/>
        </a:defRPr>
      </a:lvl8pPr>
      <a:lvl9pPr marL="3657509" algn="l" defTabSz="914377"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7563F1E-8D36-4ADF-B172-01B5F163F08F}"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3200">
                <a:solidFill>
                  <a:schemeClr val="tx1">
                    <a:tint val="75000"/>
                  </a:schemeClr>
                </a:solidFill>
              </a:defRPr>
            </a:lvl1p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79489900"/>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2" r:id="rId12"/>
    <p:sldLayoutId id="2147483773" r:id="rId13"/>
    <p:sldLayoutId id="2147483774" r:id="rId14"/>
    <p:sldLayoutId id="2147483775" r:id="rId15"/>
    <p:sldLayoutId id="2147483785" r:id="rId16"/>
    <p:sldLayoutId id="2147483821" r:id="rId17"/>
    <p:sldLayoutId id="2147483955" r:id="rId18"/>
  </p:sldLayoutIdLst>
  <p:hf hdr="0" ftr="0" dt="0"/>
  <p:txStyles>
    <p:titleStyle>
      <a:lvl1pPr algn="ctr" defTabSz="914377" rtl="0" eaLnBrk="1" latinLnBrk="0" hangingPunct="1">
        <a:spcBef>
          <a:spcPct val="0"/>
        </a:spcBef>
        <a:buNone/>
        <a:defRPr kumimoji="1"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377" rtl="0" eaLnBrk="1" latinLnBrk="0" hangingPunct="1">
        <a:defRPr kumimoji="1" sz="1800" kern="1200">
          <a:solidFill>
            <a:schemeClr val="tx1"/>
          </a:solidFill>
          <a:latin typeface="+mn-lt"/>
          <a:ea typeface="+mn-ea"/>
          <a:cs typeface="+mn-cs"/>
        </a:defRPr>
      </a:lvl1pPr>
      <a:lvl2pPr marL="457189" algn="l" defTabSz="914377" rtl="0" eaLnBrk="1" latinLnBrk="0" hangingPunct="1">
        <a:defRPr kumimoji="1" sz="1800" kern="1200">
          <a:solidFill>
            <a:schemeClr val="tx1"/>
          </a:solidFill>
          <a:latin typeface="+mn-lt"/>
          <a:ea typeface="+mn-ea"/>
          <a:cs typeface="+mn-cs"/>
        </a:defRPr>
      </a:lvl2pPr>
      <a:lvl3pPr marL="914377" algn="l" defTabSz="914377" rtl="0" eaLnBrk="1" latinLnBrk="0" hangingPunct="1">
        <a:defRPr kumimoji="1" sz="1800" kern="1200">
          <a:solidFill>
            <a:schemeClr val="tx1"/>
          </a:solidFill>
          <a:latin typeface="+mn-lt"/>
          <a:ea typeface="+mn-ea"/>
          <a:cs typeface="+mn-cs"/>
        </a:defRPr>
      </a:lvl3pPr>
      <a:lvl4pPr marL="1371566" algn="l" defTabSz="914377" rtl="0" eaLnBrk="1" latinLnBrk="0" hangingPunct="1">
        <a:defRPr kumimoji="1" sz="1800" kern="1200">
          <a:solidFill>
            <a:schemeClr val="tx1"/>
          </a:solidFill>
          <a:latin typeface="+mn-lt"/>
          <a:ea typeface="+mn-ea"/>
          <a:cs typeface="+mn-cs"/>
        </a:defRPr>
      </a:lvl4pPr>
      <a:lvl5pPr marL="1828754" algn="l" defTabSz="914377" rtl="0" eaLnBrk="1" latinLnBrk="0" hangingPunct="1">
        <a:defRPr kumimoji="1" sz="1800" kern="1200">
          <a:solidFill>
            <a:schemeClr val="tx1"/>
          </a:solidFill>
          <a:latin typeface="+mn-lt"/>
          <a:ea typeface="+mn-ea"/>
          <a:cs typeface="+mn-cs"/>
        </a:defRPr>
      </a:lvl5pPr>
      <a:lvl6pPr marL="2285943" algn="l" defTabSz="914377" rtl="0" eaLnBrk="1" latinLnBrk="0" hangingPunct="1">
        <a:defRPr kumimoji="1" sz="1800" kern="1200">
          <a:solidFill>
            <a:schemeClr val="tx1"/>
          </a:solidFill>
          <a:latin typeface="+mn-lt"/>
          <a:ea typeface="+mn-ea"/>
          <a:cs typeface="+mn-cs"/>
        </a:defRPr>
      </a:lvl6pPr>
      <a:lvl7pPr marL="2743131" algn="l" defTabSz="914377" rtl="0" eaLnBrk="1" latinLnBrk="0" hangingPunct="1">
        <a:defRPr kumimoji="1" sz="1800" kern="1200">
          <a:solidFill>
            <a:schemeClr val="tx1"/>
          </a:solidFill>
          <a:latin typeface="+mn-lt"/>
          <a:ea typeface="+mn-ea"/>
          <a:cs typeface="+mn-cs"/>
        </a:defRPr>
      </a:lvl7pPr>
      <a:lvl8pPr marL="3200320" algn="l" defTabSz="914377" rtl="0" eaLnBrk="1" latinLnBrk="0" hangingPunct="1">
        <a:defRPr kumimoji="1" sz="1800" kern="1200">
          <a:solidFill>
            <a:schemeClr val="tx1"/>
          </a:solidFill>
          <a:latin typeface="+mn-lt"/>
          <a:ea typeface="+mn-ea"/>
          <a:cs typeface="+mn-cs"/>
        </a:defRPr>
      </a:lvl8pPr>
      <a:lvl9pPr marL="3657509" algn="l" defTabSz="914377"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749972B-A6F6-43B2-8984-CF0145B02EFF}" type="datetime1">
              <a:rPr lang="ja-JP" altLang="en-US" smtClean="0">
                <a:solidFill>
                  <a:prstClr val="black">
                    <a:tint val="75000"/>
                  </a:prstClr>
                </a:solidFill>
              </a:rPr>
              <a:pPr>
                <a:defRPr/>
              </a:pPr>
              <a:t>2026/9/10</a:t>
            </a:fld>
            <a:endParaRPr lang="ja-JP" altLang="en-US" dirty="0">
              <a:solidFill>
                <a:prstClr val="black">
                  <a:tint val="75000"/>
                </a:prstClr>
              </a:solidFill>
            </a:endParaRPr>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ja-JP" altLang="en-US" dirty="0">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9F3A3CD-5383-466F-87B7-C463934C78E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29203121"/>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44" r:id="rId12"/>
    <p:sldLayoutId id="2147483845" r:id="rId13"/>
    <p:sldLayoutId id="2147483846" r:id="rId14"/>
    <p:sldLayoutId id="2147483847" r:id="rId15"/>
    <p:sldLayoutId id="2147483848" r:id="rId16"/>
    <p:sldLayoutId id="2147483849" r:id="rId17"/>
    <p:sldLayoutId id="2147483850" r:id="rId18"/>
    <p:sldLayoutId id="2147483851" r:id="rId19"/>
    <p:sldLayoutId id="2147483852" r:id="rId20"/>
    <p:sldLayoutId id="2147483853" r:id="rId21"/>
    <p:sldLayoutId id="2147483854" r:id="rId22"/>
  </p:sldLayoutIdLst>
  <p:hf hdr="0" ftr="0" dt="0"/>
  <p:txStyles>
    <p:titleStyle>
      <a:lvl1pPr algn="ctr" defTabSz="914377" rtl="0" eaLnBrk="1" latinLnBrk="0" hangingPunct="1">
        <a:spcBef>
          <a:spcPct val="0"/>
        </a:spcBef>
        <a:buNone/>
        <a:defRPr kumimoji="1"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377" rtl="0" eaLnBrk="1" latinLnBrk="0" hangingPunct="1">
        <a:defRPr kumimoji="1" sz="1800" kern="1200">
          <a:solidFill>
            <a:schemeClr val="tx1"/>
          </a:solidFill>
          <a:latin typeface="+mn-lt"/>
          <a:ea typeface="+mn-ea"/>
          <a:cs typeface="+mn-cs"/>
        </a:defRPr>
      </a:lvl1pPr>
      <a:lvl2pPr marL="457189" algn="l" defTabSz="914377" rtl="0" eaLnBrk="1" latinLnBrk="0" hangingPunct="1">
        <a:defRPr kumimoji="1" sz="1800" kern="1200">
          <a:solidFill>
            <a:schemeClr val="tx1"/>
          </a:solidFill>
          <a:latin typeface="+mn-lt"/>
          <a:ea typeface="+mn-ea"/>
          <a:cs typeface="+mn-cs"/>
        </a:defRPr>
      </a:lvl2pPr>
      <a:lvl3pPr marL="914377" algn="l" defTabSz="914377" rtl="0" eaLnBrk="1" latinLnBrk="0" hangingPunct="1">
        <a:defRPr kumimoji="1" sz="1800" kern="1200">
          <a:solidFill>
            <a:schemeClr val="tx1"/>
          </a:solidFill>
          <a:latin typeface="+mn-lt"/>
          <a:ea typeface="+mn-ea"/>
          <a:cs typeface="+mn-cs"/>
        </a:defRPr>
      </a:lvl3pPr>
      <a:lvl4pPr marL="1371566" algn="l" defTabSz="914377" rtl="0" eaLnBrk="1" latinLnBrk="0" hangingPunct="1">
        <a:defRPr kumimoji="1" sz="1800" kern="1200">
          <a:solidFill>
            <a:schemeClr val="tx1"/>
          </a:solidFill>
          <a:latin typeface="+mn-lt"/>
          <a:ea typeface="+mn-ea"/>
          <a:cs typeface="+mn-cs"/>
        </a:defRPr>
      </a:lvl4pPr>
      <a:lvl5pPr marL="1828754" algn="l" defTabSz="914377" rtl="0" eaLnBrk="1" latinLnBrk="0" hangingPunct="1">
        <a:defRPr kumimoji="1" sz="1800" kern="1200">
          <a:solidFill>
            <a:schemeClr val="tx1"/>
          </a:solidFill>
          <a:latin typeface="+mn-lt"/>
          <a:ea typeface="+mn-ea"/>
          <a:cs typeface="+mn-cs"/>
        </a:defRPr>
      </a:lvl5pPr>
      <a:lvl6pPr marL="2285943" algn="l" defTabSz="914377" rtl="0" eaLnBrk="1" latinLnBrk="0" hangingPunct="1">
        <a:defRPr kumimoji="1" sz="1800" kern="1200">
          <a:solidFill>
            <a:schemeClr val="tx1"/>
          </a:solidFill>
          <a:latin typeface="+mn-lt"/>
          <a:ea typeface="+mn-ea"/>
          <a:cs typeface="+mn-cs"/>
        </a:defRPr>
      </a:lvl6pPr>
      <a:lvl7pPr marL="2743131" algn="l" defTabSz="914377" rtl="0" eaLnBrk="1" latinLnBrk="0" hangingPunct="1">
        <a:defRPr kumimoji="1" sz="1800" kern="1200">
          <a:solidFill>
            <a:schemeClr val="tx1"/>
          </a:solidFill>
          <a:latin typeface="+mn-lt"/>
          <a:ea typeface="+mn-ea"/>
          <a:cs typeface="+mn-cs"/>
        </a:defRPr>
      </a:lvl7pPr>
      <a:lvl8pPr marL="3200320" algn="l" defTabSz="914377" rtl="0" eaLnBrk="1" latinLnBrk="0" hangingPunct="1">
        <a:defRPr kumimoji="1" sz="1800" kern="1200">
          <a:solidFill>
            <a:schemeClr val="tx1"/>
          </a:solidFill>
          <a:latin typeface="+mn-lt"/>
          <a:ea typeface="+mn-ea"/>
          <a:cs typeface="+mn-cs"/>
        </a:defRPr>
      </a:lvl8pPr>
      <a:lvl9pPr marL="3657509" algn="l" defTabSz="914377"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858651A5-EF20-4BB3-B79C-975DE04DD69A}" type="datetime1">
              <a:rPr lang="ja-JP" altLang="en-US" smtClean="0">
                <a:solidFill>
                  <a:prstClr val="black">
                    <a:tint val="75000"/>
                  </a:prstClr>
                </a:solidFill>
              </a:rPr>
              <a:pPr>
                <a:defRPr/>
              </a:pPr>
              <a:t>2026/9/10</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3200">
                <a:solidFill>
                  <a:schemeClr val="tx1">
                    <a:tint val="75000"/>
                  </a:schemeClr>
                </a:solidFill>
              </a:defRPr>
            </a:lvl1pPr>
          </a:lstStyle>
          <a:p>
            <a:pPr>
              <a:defRPr/>
            </a:pPr>
            <a:fld id="{FAC2A7A7-A229-4E75-83BE-C0F433984C68}" type="slidenum">
              <a:rPr lang="ja-JP" altLang="en-US" smtClean="0">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98370830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4039" r:id="rId11"/>
    <p:sldLayoutId id="2147484040" r:id="rId12"/>
    <p:sldLayoutId id="2147484041" r:id="rId13"/>
    <p:sldLayoutId id="2147484042" r:id="rId14"/>
    <p:sldLayoutId id="2147484043" r:id="rId15"/>
    <p:sldLayoutId id="2147484044" r:id="rId16"/>
    <p:sldLayoutId id="2147484045" r:id="rId17"/>
    <p:sldLayoutId id="2147484046" r:id="rId18"/>
    <p:sldLayoutId id="2147484047" r:id="rId19"/>
    <p:sldLayoutId id="2147484048" r:id="rId20"/>
    <p:sldLayoutId id="2147483868" r:id="rId21"/>
    <p:sldLayoutId id="2147483869" r:id="rId22"/>
    <p:sldLayoutId id="2147483870" r:id="rId23"/>
    <p:sldLayoutId id="2147483871" r:id="rId24"/>
    <p:sldLayoutId id="2147483872" r:id="rId25"/>
    <p:sldLayoutId id="2147483873" r:id="rId26"/>
    <p:sldLayoutId id="2147483874" r:id="rId27"/>
    <p:sldLayoutId id="2147483875" r:id="rId28"/>
    <p:sldLayoutId id="2147483876" r:id="rId29"/>
    <p:sldLayoutId id="2147483877" r:id="rId30"/>
    <p:sldLayoutId id="2147483878" r:id="rId31"/>
  </p:sldLayoutIdLst>
  <p:hf sldNum="0" hdr="0" ftr="0" dt="0"/>
  <p:txStyles>
    <p:titleStyle>
      <a:lvl1pPr algn="ctr" defTabSz="914377" rtl="0" eaLnBrk="1" latinLnBrk="0" hangingPunct="1">
        <a:spcBef>
          <a:spcPct val="0"/>
        </a:spcBef>
        <a:buNone/>
        <a:defRPr kumimoji="1"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377" rtl="0" eaLnBrk="1" latinLnBrk="0" hangingPunct="1">
        <a:defRPr kumimoji="1" sz="1800" kern="1200">
          <a:solidFill>
            <a:schemeClr val="tx1"/>
          </a:solidFill>
          <a:latin typeface="+mn-lt"/>
          <a:ea typeface="+mn-ea"/>
          <a:cs typeface="+mn-cs"/>
        </a:defRPr>
      </a:lvl1pPr>
      <a:lvl2pPr marL="457189" algn="l" defTabSz="914377" rtl="0" eaLnBrk="1" latinLnBrk="0" hangingPunct="1">
        <a:defRPr kumimoji="1" sz="1800" kern="1200">
          <a:solidFill>
            <a:schemeClr val="tx1"/>
          </a:solidFill>
          <a:latin typeface="+mn-lt"/>
          <a:ea typeface="+mn-ea"/>
          <a:cs typeface="+mn-cs"/>
        </a:defRPr>
      </a:lvl2pPr>
      <a:lvl3pPr marL="914377" algn="l" defTabSz="914377" rtl="0" eaLnBrk="1" latinLnBrk="0" hangingPunct="1">
        <a:defRPr kumimoji="1" sz="1800" kern="1200">
          <a:solidFill>
            <a:schemeClr val="tx1"/>
          </a:solidFill>
          <a:latin typeface="+mn-lt"/>
          <a:ea typeface="+mn-ea"/>
          <a:cs typeface="+mn-cs"/>
        </a:defRPr>
      </a:lvl3pPr>
      <a:lvl4pPr marL="1371566" algn="l" defTabSz="914377" rtl="0" eaLnBrk="1" latinLnBrk="0" hangingPunct="1">
        <a:defRPr kumimoji="1" sz="1800" kern="1200">
          <a:solidFill>
            <a:schemeClr val="tx1"/>
          </a:solidFill>
          <a:latin typeface="+mn-lt"/>
          <a:ea typeface="+mn-ea"/>
          <a:cs typeface="+mn-cs"/>
        </a:defRPr>
      </a:lvl4pPr>
      <a:lvl5pPr marL="1828754" algn="l" defTabSz="914377" rtl="0" eaLnBrk="1" latinLnBrk="0" hangingPunct="1">
        <a:defRPr kumimoji="1" sz="1800" kern="1200">
          <a:solidFill>
            <a:schemeClr val="tx1"/>
          </a:solidFill>
          <a:latin typeface="+mn-lt"/>
          <a:ea typeface="+mn-ea"/>
          <a:cs typeface="+mn-cs"/>
        </a:defRPr>
      </a:lvl5pPr>
      <a:lvl6pPr marL="2285943" algn="l" defTabSz="914377" rtl="0" eaLnBrk="1" latinLnBrk="0" hangingPunct="1">
        <a:defRPr kumimoji="1" sz="1800" kern="1200">
          <a:solidFill>
            <a:schemeClr val="tx1"/>
          </a:solidFill>
          <a:latin typeface="+mn-lt"/>
          <a:ea typeface="+mn-ea"/>
          <a:cs typeface="+mn-cs"/>
        </a:defRPr>
      </a:lvl6pPr>
      <a:lvl7pPr marL="2743131" algn="l" defTabSz="914377" rtl="0" eaLnBrk="1" latinLnBrk="0" hangingPunct="1">
        <a:defRPr kumimoji="1" sz="1800" kern="1200">
          <a:solidFill>
            <a:schemeClr val="tx1"/>
          </a:solidFill>
          <a:latin typeface="+mn-lt"/>
          <a:ea typeface="+mn-ea"/>
          <a:cs typeface="+mn-cs"/>
        </a:defRPr>
      </a:lvl7pPr>
      <a:lvl8pPr marL="3200320" algn="l" defTabSz="914377" rtl="0" eaLnBrk="1" latinLnBrk="0" hangingPunct="1">
        <a:defRPr kumimoji="1" sz="1800" kern="1200">
          <a:solidFill>
            <a:schemeClr val="tx1"/>
          </a:solidFill>
          <a:latin typeface="+mn-lt"/>
          <a:ea typeface="+mn-ea"/>
          <a:cs typeface="+mn-cs"/>
        </a:defRPr>
      </a:lvl8pPr>
      <a:lvl9pPr marL="3657509" algn="l" defTabSz="914377"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70A82C-C0A8-4117-9554-28E5A0615AE7}" type="datetimeFigureOut">
              <a:rPr lang="ja-JP" altLang="en-US" smtClean="0"/>
              <a:pPr/>
              <a:t>2026/9/10</a:t>
            </a:fld>
            <a:endParaRPr lang="ja-JP" alt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3F8769-E1BB-4B1A-86AE-CD6A33FF4440}" type="slidenum">
              <a:rPr lang="ja-JP" altLang="en-US" smtClean="0"/>
              <a:pPr/>
              <a:t>‹#›</a:t>
            </a:fld>
            <a:endParaRPr lang="ja-JP" altLang="en-US" dirty="0"/>
          </a:p>
        </p:txBody>
      </p:sp>
    </p:spTree>
    <p:extLst>
      <p:ext uri="{BB962C8B-B14F-4D97-AF65-F5344CB8AC3E}">
        <p14:creationId xmlns:p14="http://schemas.microsoft.com/office/powerpoint/2010/main" val="3987943184"/>
      </p:ext>
    </p:extLst>
  </p:cSld>
  <p:clrMap bg1="lt1" tx1="dk1" bg2="lt2" tx2="dk2" accent1="accent1" accent2="accent2" accent3="accent3" accent4="accent4" accent5="accent5" accent6="accent6" hlink="hlink" folHlink="folHlink"/>
  <p:sldLayoutIdLst>
    <p:sldLayoutId id="2147484094" r:id="rId1"/>
    <p:sldLayoutId id="2147484095" r:id="rId2"/>
    <p:sldLayoutId id="2147484096" r:id="rId3"/>
    <p:sldLayoutId id="2147484097" r:id="rId4"/>
    <p:sldLayoutId id="2147484098" r:id="rId5"/>
    <p:sldLayoutId id="2147484099" r:id="rId6"/>
    <p:sldLayoutId id="2147484100" r:id="rId7"/>
    <p:sldLayoutId id="2147484101" r:id="rId8"/>
    <p:sldLayoutId id="2147484102" r:id="rId9"/>
    <p:sldLayoutId id="2147484103" r:id="rId10"/>
    <p:sldLayoutId id="2147484104" r:id="rId11"/>
    <p:sldLayoutId id="2147484105" r:id="rId12"/>
  </p:sldLayoutIdLst>
  <p:txStyles>
    <p:titleStyle>
      <a:lvl1pPr algn="l" defTabSz="914377"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377" rtl="0" eaLnBrk="1" latinLnBrk="0" hangingPunct="1">
        <a:defRPr kumimoji="1" sz="1800" kern="1200">
          <a:solidFill>
            <a:schemeClr val="tx1"/>
          </a:solidFill>
          <a:latin typeface="+mn-lt"/>
          <a:ea typeface="+mn-ea"/>
          <a:cs typeface="+mn-cs"/>
        </a:defRPr>
      </a:lvl1pPr>
      <a:lvl2pPr marL="457189" algn="l" defTabSz="914377" rtl="0" eaLnBrk="1" latinLnBrk="0" hangingPunct="1">
        <a:defRPr kumimoji="1" sz="1800" kern="1200">
          <a:solidFill>
            <a:schemeClr val="tx1"/>
          </a:solidFill>
          <a:latin typeface="+mn-lt"/>
          <a:ea typeface="+mn-ea"/>
          <a:cs typeface="+mn-cs"/>
        </a:defRPr>
      </a:lvl2pPr>
      <a:lvl3pPr marL="914377" algn="l" defTabSz="914377" rtl="0" eaLnBrk="1" latinLnBrk="0" hangingPunct="1">
        <a:defRPr kumimoji="1" sz="1800" kern="1200">
          <a:solidFill>
            <a:schemeClr val="tx1"/>
          </a:solidFill>
          <a:latin typeface="+mn-lt"/>
          <a:ea typeface="+mn-ea"/>
          <a:cs typeface="+mn-cs"/>
        </a:defRPr>
      </a:lvl3pPr>
      <a:lvl4pPr marL="1371566" algn="l" defTabSz="914377" rtl="0" eaLnBrk="1" latinLnBrk="0" hangingPunct="1">
        <a:defRPr kumimoji="1" sz="1800" kern="1200">
          <a:solidFill>
            <a:schemeClr val="tx1"/>
          </a:solidFill>
          <a:latin typeface="+mn-lt"/>
          <a:ea typeface="+mn-ea"/>
          <a:cs typeface="+mn-cs"/>
        </a:defRPr>
      </a:lvl4pPr>
      <a:lvl5pPr marL="1828754" algn="l" defTabSz="914377" rtl="0" eaLnBrk="1" latinLnBrk="0" hangingPunct="1">
        <a:defRPr kumimoji="1" sz="1800" kern="1200">
          <a:solidFill>
            <a:schemeClr val="tx1"/>
          </a:solidFill>
          <a:latin typeface="+mn-lt"/>
          <a:ea typeface="+mn-ea"/>
          <a:cs typeface="+mn-cs"/>
        </a:defRPr>
      </a:lvl5pPr>
      <a:lvl6pPr marL="2285943" algn="l" defTabSz="914377" rtl="0" eaLnBrk="1" latinLnBrk="0" hangingPunct="1">
        <a:defRPr kumimoji="1" sz="1800" kern="1200">
          <a:solidFill>
            <a:schemeClr val="tx1"/>
          </a:solidFill>
          <a:latin typeface="+mn-lt"/>
          <a:ea typeface="+mn-ea"/>
          <a:cs typeface="+mn-cs"/>
        </a:defRPr>
      </a:lvl6pPr>
      <a:lvl7pPr marL="2743131" algn="l" defTabSz="914377" rtl="0" eaLnBrk="1" latinLnBrk="0" hangingPunct="1">
        <a:defRPr kumimoji="1" sz="1800" kern="1200">
          <a:solidFill>
            <a:schemeClr val="tx1"/>
          </a:solidFill>
          <a:latin typeface="+mn-lt"/>
          <a:ea typeface="+mn-ea"/>
          <a:cs typeface="+mn-cs"/>
        </a:defRPr>
      </a:lvl7pPr>
      <a:lvl8pPr marL="3200320" algn="l" defTabSz="914377" rtl="0" eaLnBrk="1" latinLnBrk="0" hangingPunct="1">
        <a:defRPr kumimoji="1" sz="1800" kern="1200">
          <a:solidFill>
            <a:schemeClr val="tx1"/>
          </a:solidFill>
          <a:latin typeface="+mn-lt"/>
          <a:ea typeface="+mn-ea"/>
          <a:cs typeface="+mn-cs"/>
        </a:defRPr>
      </a:lvl8pPr>
      <a:lvl9pPr marL="3657509" algn="l" defTabSz="914377"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amp;ehk=QtTxq"/><Relationship Id="rId2" Type="http://schemas.openxmlformats.org/officeDocument/2006/relationships/notesSlide" Target="../notesSlides/notesSlide1.xml"/><Relationship Id="rId1" Type="http://schemas.openxmlformats.org/officeDocument/2006/relationships/slideLayout" Target="../slideLayouts/slideLayout10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4.pn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0.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38.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92.xml"/><Relationship Id="rId4" Type="http://schemas.openxmlformats.org/officeDocument/2006/relationships/image" Target="../media/image1.png&amp;ehk=QtTxq"/></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35.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54.xml"/><Relationship Id="rId5" Type="http://schemas.openxmlformats.org/officeDocument/2006/relationships/image" Target="../media/image4.png"/><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9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59.xml"/></Relationships>
</file>

<file path=ppt/slides/_rels/slide25.xml.rels><?xml version="1.0" encoding="UTF-8" standalone="yes"?>
<Relationships xmlns="http://schemas.openxmlformats.org/package/2006/relationships"><Relationship Id="rId3" Type="http://schemas.openxmlformats.org/officeDocument/2006/relationships/hyperlink" Target="http://www.google.co.jp/url?sa=i&amp;rct=j&amp;q=&amp;esrc=s&amp;source=images&amp;cd=&amp;cad=rja&amp;uact=8&amp;ved=0ahUKEwjtieDNhbLSAhVOO7wKHbYIAGMQjRwIBw&amp;url=http://frame-illust.com/?p%3D77&amp;bvm=bv.148073327,d.dGc&amp;psig=AFQjCNERwjJXYf6b13cdSAlS_9_f0qE-eg&amp;ust=1488345594994903" TargetMode="External"/><Relationship Id="rId2" Type="http://schemas.openxmlformats.org/officeDocument/2006/relationships/image" Target="../media/image3.jpeg"/><Relationship Id="rId1" Type="http://schemas.openxmlformats.org/officeDocument/2006/relationships/slideLayout" Target="../slideLayouts/slideLayout59.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9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9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9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9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4.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94FEA387-9C8D-BF6E-DD14-7577527A7601}"/>
              </a:ext>
            </a:extLst>
          </p:cNvPr>
          <p:cNvSpPr/>
          <p:nvPr/>
        </p:nvSpPr>
        <p:spPr>
          <a:xfrm>
            <a:off x="0" y="0"/>
            <a:ext cx="9144000" cy="6858000"/>
          </a:xfrm>
          <a:prstGeom prst="roundRect">
            <a:avLst>
              <a:gd name="adj" fmla="val 7083"/>
            </a:avLst>
          </a:prstGeom>
          <a:noFill/>
          <a:ln w="419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a typeface="ＭＳ Ｐゴシック" panose="020B0600070205080204" pitchFamily="50" charset="-128"/>
            </a:endParaRPr>
          </a:p>
        </p:txBody>
      </p:sp>
      <p:sp>
        <p:nvSpPr>
          <p:cNvPr id="3" name="サブタイトル 2"/>
          <p:cNvSpPr>
            <a:spLocks noGrp="1"/>
          </p:cNvSpPr>
          <p:nvPr>
            <p:ph type="subTitle" idx="4294967295"/>
          </p:nvPr>
        </p:nvSpPr>
        <p:spPr>
          <a:xfrm>
            <a:off x="4100861" y="6095608"/>
            <a:ext cx="5931016" cy="643352"/>
          </a:xfrm>
        </p:spPr>
        <p:txBody>
          <a:bodyPr anchor="ctr">
            <a:normAutofit/>
          </a:bodyPr>
          <a:lstStyle/>
          <a:p>
            <a:pPr marL="0" indent="0">
              <a:buNone/>
            </a:pPr>
            <a:r>
              <a:rPr lang="ja-JP" altLang="en-US" sz="2400" dirty="0">
                <a:latin typeface="ＭＳ Ｐゴシック" panose="020B0600070205080204" pitchFamily="50" charset="-128"/>
                <a:ea typeface="ＭＳ Ｐゴシック" panose="020B0600070205080204" pitchFamily="50" charset="-128"/>
              </a:rPr>
              <a:t>相模原市キャラバン・メイト連絡会</a:t>
            </a:r>
          </a:p>
        </p:txBody>
      </p:sp>
      <p:sp>
        <p:nvSpPr>
          <p:cNvPr id="2" name="タイトル 1"/>
          <p:cNvSpPr>
            <a:spLocks noGrp="1"/>
          </p:cNvSpPr>
          <p:nvPr>
            <p:ph type="ctrTitle" idx="4294967295"/>
          </p:nvPr>
        </p:nvSpPr>
        <p:spPr>
          <a:xfrm>
            <a:off x="1" y="1570038"/>
            <a:ext cx="9144000" cy="2790825"/>
          </a:xfrm>
        </p:spPr>
        <p:txBody>
          <a:bodyPr anchor="ctr">
            <a:normAutofit/>
          </a:bodyPr>
          <a:lstStyle/>
          <a:p>
            <a:pPr algn="ctr"/>
            <a:r>
              <a:rPr lang="ja-JP" altLang="en-US" sz="5400" b="1" dirty="0">
                <a:solidFill>
                  <a:srgbClr val="0000FF"/>
                </a:solidFill>
                <a:latin typeface="ＭＳ Ｐゴシック" panose="020B0600070205080204" pitchFamily="50" charset="-128"/>
                <a:ea typeface="ＭＳ Ｐゴシック" panose="020B0600070205080204" pitchFamily="50" charset="-128"/>
              </a:rPr>
              <a:t>認知症</a:t>
            </a:r>
            <a:br>
              <a:rPr lang="en-US" altLang="ja-JP" sz="5400" b="1" dirty="0">
                <a:solidFill>
                  <a:srgbClr val="0000FF"/>
                </a:solidFill>
                <a:latin typeface="ＭＳ Ｐゴシック" panose="020B0600070205080204" pitchFamily="50" charset="-128"/>
                <a:ea typeface="ＭＳ Ｐゴシック" panose="020B0600070205080204" pitchFamily="50" charset="-128"/>
              </a:rPr>
            </a:br>
            <a:r>
              <a:rPr lang="ja-JP" altLang="en-US" sz="5400" b="1" dirty="0">
                <a:solidFill>
                  <a:srgbClr val="0000FF"/>
                </a:solidFill>
                <a:latin typeface="ＭＳ Ｐゴシック" panose="020B0600070205080204" pitchFamily="50" charset="-128"/>
                <a:ea typeface="ＭＳ Ｐゴシック" panose="020B0600070205080204" pitchFamily="50" charset="-128"/>
              </a:rPr>
              <a:t>みんなで学び支え合おう</a:t>
            </a:r>
            <a:br>
              <a:rPr lang="en-US" altLang="ja-JP" sz="5400" b="1" dirty="0">
                <a:latin typeface="ＭＳ Ｐゴシック" panose="020B0600070205080204" pitchFamily="50" charset="-128"/>
                <a:ea typeface="ＭＳ Ｐゴシック" panose="020B0600070205080204" pitchFamily="50" charset="-128"/>
              </a:rPr>
            </a:br>
            <a:r>
              <a:rPr lang="ja-JP" altLang="en-US" sz="3600" b="1" dirty="0">
                <a:latin typeface="ＭＳ Ｐゴシック" panose="020B0600070205080204" pitchFamily="50" charset="-128"/>
                <a:ea typeface="ＭＳ Ｐゴシック" panose="020B0600070205080204" pitchFamily="50" charset="-128"/>
              </a:rPr>
              <a:t>～認知症サポーター養成講座～</a:t>
            </a:r>
          </a:p>
        </p:txBody>
      </p:sp>
      <p:grpSp>
        <p:nvGrpSpPr>
          <p:cNvPr id="12" name="グループ化 11">
            <a:extLst>
              <a:ext uri="{FF2B5EF4-FFF2-40B4-BE49-F238E27FC236}">
                <a16:creationId xmlns:a16="http://schemas.microsoft.com/office/drawing/2014/main" id="{3FEE6A43-8CB5-B0BC-AA14-884030CA8702}"/>
              </a:ext>
            </a:extLst>
          </p:cNvPr>
          <p:cNvGrpSpPr/>
          <p:nvPr/>
        </p:nvGrpSpPr>
        <p:grpSpPr>
          <a:xfrm>
            <a:off x="8019875" y="-64176"/>
            <a:ext cx="1124125" cy="1115736"/>
            <a:chOff x="1434517" y="806684"/>
            <a:chExt cx="1124125" cy="1115736"/>
          </a:xfrm>
        </p:grpSpPr>
        <p:sp>
          <p:nvSpPr>
            <p:cNvPr id="11" name="楕円 10">
              <a:extLst>
                <a:ext uri="{FF2B5EF4-FFF2-40B4-BE49-F238E27FC236}">
                  <a16:creationId xmlns:a16="http://schemas.microsoft.com/office/drawing/2014/main" id="{0CB5DA46-8CA1-573B-E11E-0673C136BF76}"/>
                </a:ext>
              </a:extLst>
            </p:cNvPr>
            <p:cNvSpPr/>
            <p:nvPr/>
          </p:nvSpPr>
          <p:spPr>
            <a:xfrm>
              <a:off x="1434517" y="806684"/>
              <a:ext cx="1124125" cy="1115736"/>
            </a:xfrm>
            <a:prstGeom prst="ellipse">
              <a:avLst/>
            </a:prstGeom>
            <a:solidFill>
              <a:schemeClr val="bg1"/>
            </a:solid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a typeface="ＭＳ Ｐゴシック" panose="020B0600070205080204" pitchFamily="50" charset="-128"/>
              </a:endParaRPr>
            </a:p>
          </p:txBody>
        </p:sp>
        <p:pic>
          <p:nvPicPr>
            <p:cNvPr id="10" name="図 9" descr="相模原市内を中心に活動しているeスポーツ協会です。">
              <a:extLst>
                <a:ext uri="{FF2B5EF4-FFF2-40B4-BE49-F238E27FC236}">
                  <a16:creationId xmlns:a16="http://schemas.microsoft.com/office/drawing/2014/main" id="{39BB3F93-BC64-E94A-20D1-0C49BC504447}"/>
                </a:ext>
              </a:extLst>
            </p:cNvPr>
            <p:cNvPicPr>
              <a:picLocks noChangeAspect="1"/>
            </p:cNvPicPr>
            <p:nvPr/>
          </p:nvPicPr>
          <p:blipFill>
            <a:blip r:embed="rId3"/>
            <a:stretch>
              <a:fillRect/>
            </a:stretch>
          </p:blipFill>
          <p:spPr>
            <a:xfrm>
              <a:off x="1644242" y="989900"/>
              <a:ext cx="734037" cy="734037"/>
            </a:xfrm>
            <a:prstGeom prst="rect">
              <a:avLst/>
            </a:prstGeom>
          </p:spPr>
        </p:pic>
      </p:grpSp>
    </p:spTree>
    <p:extLst>
      <p:ext uri="{BB962C8B-B14F-4D97-AF65-F5344CB8AC3E}">
        <p14:creationId xmlns:p14="http://schemas.microsoft.com/office/powerpoint/2010/main" val="2001328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2" descr="「本　イラスト」の画像検索結果">
            <a:extLst>
              <a:ext uri="{FF2B5EF4-FFF2-40B4-BE49-F238E27FC236}">
                <a16:creationId xmlns:a16="http://schemas.microsoft.com/office/drawing/2014/main" id="{5E823CE7-B07A-A774-9350-15C60753BF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62896">
            <a:off x="534233" y="386108"/>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457200" y="204853"/>
            <a:ext cx="8229600" cy="634083"/>
          </a:xfrm>
        </p:spPr>
        <p:txBody>
          <a:bodyPr>
            <a:normAutofit fontScale="90000"/>
          </a:bodyPr>
          <a:lstStyle/>
          <a:p>
            <a:r>
              <a:rPr kumimoji="1" lang="ja-JP" altLang="en-US" b="1" dirty="0">
                <a:latin typeface="ＭＳ Ｐゴシック" panose="020B0600070205080204" pitchFamily="50" charset="-128"/>
                <a:ea typeface="ＭＳ Ｐゴシック" panose="020B0600070205080204" pitchFamily="50" charset="-128"/>
                <a:cs typeface="Meiryo UI" panose="020B0604030504040204" pitchFamily="50" charset="-128"/>
              </a:rPr>
              <a:t>認知症の症状</a:t>
            </a:r>
          </a:p>
        </p:txBody>
      </p:sp>
      <p:sp>
        <p:nvSpPr>
          <p:cNvPr id="4" name="円/楕円 3"/>
          <p:cNvSpPr/>
          <p:nvPr/>
        </p:nvSpPr>
        <p:spPr>
          <a:xfrm>
            <a:off x="2241274" y="892053"/>
            <a:ext cx="4198967" cy="578126"/>
          </a:xfrm>
          <a:prstGeom prst="ellipse">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sz="2000" b="1" dirty="0">
                <a:solidFill>
                  <a:prstClr val="white"/>
                </a:solidFill>
                <a:latin typeface="ＭＳ Ｐゴシック" panose="020B0600070205080204" pitchFamily="50" charset="-128"/>
                <a:ea typeface="ＭＳ Ｐゴシック" panose="020B0600070205080204" pitchFamily="50" charset="-128"/>
              </a:rPr>
              <a:t>脳の細胞が壊れる</a:t>
            </a:r>
          </a:p>
        </p:txBody>
      </p:sp>
      <p:sp>
        <p:nvSpPr>
          <p:cNvPr id="5" name="下矢印 4"/>
          <p:cNvSpPr/>
          <p:nvPr/>
        </p:nvSpPr>
        <p:spPr>
          <a:xfrm>
            <a:off x="4249586" y="1437900"/>
            <a:ext cx="564812" cy="434824"/>
          </a:xfrm>
          <a:prstGeom prst="downArrow">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prstClr val="white"/>
              </a:solidFill>
              <a:latin typeface="ＭＳ Ｐゴシック" panose="020B0600070205080204" pitchFamily="50" charset="-128"/>
              <a:ea typeface="ＭＳ Ｐゴシック" panose="020B0600070205080204" pitchFamily="50" charset="-128"/>
            </a:endParaRPr>
          </a:p>
        </p:txBody>
      </p:sp>
      <p:sp>
        <p:nvSpPr>
          <p:cNvPr id="10" name="下矢印 9"/>
          <p:cNvSpPr/>
          <p:nvPr/>
        </p:nvSpPr>
        <p:spPr>
          <a:xfrm>
            <a:off x="4228242" y="4118656"/>
            <a:ext cx="704427" cy="643520"/>
          </a:xfrm>
          <a:prstGeom prst="downArrow">
            <a:avLst>
              <a:gd name="adj1" fmla="val 50000"/>
              <a:gd name="adj2" fmla="val 27176"/>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prstClr val="white"/>
              </a:solidFill>
              <a:latin typeface="ＭＳ Ｐゴシック" panose="020B0600070205080204" pitchFamily="50" charset="-128"/>
              <a:ea typeface="ＭＳ Ｐゴシック" panose="020B0600070205080204" pitchFamily="50" charset="-128"/>
            </a:endParaRPr>
          </a:p>
        </p:txBody>
      </p:sp>
      <p:sp>
        <p:nvSpPr>
          <p:cNvPr id="6" name="角丸四角形 5"/>
          <p:cNvSpPr/>
          <p:nvPr/>
        </p:nvSpPr>
        <p:spPr>
          <a:xfrm>
            <a:off x="276736" y="1879231"/>
            <a:ext cx="8478511" cy="2112333"/>
          </a:xfrm>
          <a:prstGeom prst="roundRect">
            <a:avLst/>
          </a:prstGeom>
          <a:solidFill>
            <a:schemeClr val="tx2">
              <a:lumMod val="40000"/>
              <a:lumOff val="60000"/>
            </a:schemeClr>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ltLang="ja-JP" dirty="0">
              <a:solidFill>
                <a:prstClr val="white"/>
              </a:solidFill>
              <a:latin typeface="ＭＳ Ｐゴシック" panose="020B0600070205080204" pitchFamily="50" charset="-128"/>
              <a:ea typeface="ＭＳ Ｐゴシック" panose="020B0600070205080204" pitchFamily="50" charset="-128"/>
            </a:endParaRPr>
          </a:p>
          <a:p>
            <a:pPr algn="ctr">
              <a:defRPr/>
            </a:pPr>
            <a:endParaRPr lang="ja-JP" altLang="en-US" dirty="0">
              <a:solidFill>
                <a:prstClr val="white"/>
              </a:solidFill>
              <a:latin typeface="ＭＳ Ｐゴシック" panose="020B0600070205080204" pitchFamily="50" charset="-128"/>
              <a:ea typeface="ＭＳ Ｐゴシック" panose="020B0600070205080204" pitchFamily="50" charset="-128"/>
            </a:endParaRPr>
          </a:p>
        </p:txBody>
      </p:sp>
      <p:sp>
        <p:nvSpPr>
          <p:cNvPr id="12" name="テキスト ボックス 11"/>
          <p:cNvSpPr txBox="1"/>
          <p:nvPr/>
        </p:nvSpPr>
        <p:spPr>
          <a:xfrm>
            <a:off x="3271543" y="1837299"/>
            <a:ext cx="2448272" cy="584775"/>
          </a:xfrm>
          <a:prstGeom prst="rect">
            <a:avLst/>
          </a:prstGeom>
          <a:noFill/>
        </p:spPr>
        <p:txBody>
          <a:bodyPr wrap="square" rtlCol="0">
            <a:spAutoFit/>
          </a:bodyPr>
          <a:lstStyle/>
          <a:p>
            <a:pPr algn="ctr">
              <a:defRPr/>
            </a:pPr>
            <a:r>
              <a:rPr lang="ja-JP" altLang="en-US" sz="3200" b="1" dirty="0">
                <a:solidFill>
                  <a:prstClr val="black"/>
                </a:solidFill>
                <a:latin typeface="ＭＳ Ｐゴシック" panose="020B0600070205080204" pitchFamily="50" charset="-128"/>
                <a:ea typeface="ＭＳ Ｐゴシック" panose="020B0600070205080204" pitchFamily="50" charset="-128"/>
              </a:rPr>
              <a:t>中核症状</a:t>
            </a:r>
          </a:p>
        </p:txBody>
      </p:sp>
      <p:sp>
        <p:nvSpPr>
          <p:cNvPr id="14" name="テキスト ボックス 13"/>
          <p:cNvSpPr txBox="1"/>
          <p:nvPr/>
        </p:nvSpPr>
        <p:spPr>
          <a:xfrm>
            <a:off x="388753" y="2365660"/>
            <a:ext cx="1500916" cy="461665"/>
          </a:xfrm>
          <a:prstGeom prst="rect">
            <a:avLst/>
          </a:prstGeom>
          <a:solidFill>
            <a:schemeClr val="bg1"/>
          </a:solidFill>
          <a:ln>
            <a:solidFill>
              <a:schemeClr val="accent1">
                <a:shade val="50000"/>
              </a:schemeClr>
            </a:solidFill>
          </a:ln>
        </p:spPr>
        <p:txBody>
          <a:bodyPr wrap="square" rtlCol="0">
            <a:spAutoFit/>
          </a:bodyPr>
          <a:lstStyle/>
          <a:p>
            <a:pPr algn="ctr">
              <a:defRPr/>
            </a:pPr>
            <a:r>
              <a:rPr lang="ja-JP" altLang="en-US" sz="2400" dirty="0">
                <a:solidFill>
                  <a:prstClr val="black"/>
                </a:solidFill>
                <a:latin typeface="ＭＳ Ｐゴシック" panose="020B0600070205080204" pitchFamily="50" charset="-128"/>
                <a:ea typeface="ＭＳ Ｐゴシック" panose="020B0600070205080204" pitchFamily="50" charset="-128"/>
              </a:rPr>
              <a:t>記憶障害</a:t>
            </a:r>
          </a:p>
        </p:txBody>
      </p:sp>
      <p:sp>
        <p:nvSpPr>
          <p:cNvPr id="15" name="テキスト ボックス 14"/>
          <p:cNvSpPr txBox="1"/>
          <p:nvPr/>
        </p:nvSpPr>
        <p:spPr>
          <a:xfrm>
            <a:off x="2042915" y="2356055"/>
            <a:ext cx="1913839" cy="461665"/>
          </a:xfrm>
          <a:prstGeom prst="rect">
            <a:avLst/>
          </a:prstGeom>
          <a:solidFill>
            <a:schemeClr val="bg1"/>
          </a:solidFill>
          <a:ln>
            <a:solidFill>
              <a:schemeClr val="accent1">
                <a:shade val="50000"/>
              </a:schemeClr>
            </a:solidFill>
          </a:ln>
        </p:spPr>
        <p:txBody>
          <a:bodyPr wrap="square" rtlCol="0">
            <a:spAutoFit/>
          </a:bodyPr>
          <a:lstStyle/>
          <a:p>
            <a:pPr algn="ctr">
              <a:defRPr/>
            </a:pPr>
            <a:r>
              <a:rPr lang="ja-JP" altLang="en-US" sz="2400" dirty="0">
                <a:solidFill>
                  <a:prstClr val="black"/>
                </a:solidFill>
                <a:latin typeface="ＭＳ Ｐゴシック" panose="020B0600070205080204" pitchFamily="50" charset="-128"/>
                <a:ea typeface="ＭＳ Ｐゴシック" panose="020B0600070205080204" pitchFamily="50" charset="-128"/>
              </a:rPr>
              <a:t>見当識障害</a:t>
            </a:r>
          </a:p>
        </p:txBody>
      </p:sp>
      <p:sp>
        <p:nvSpPr>
          <p:cNvPr id="16" name="テキスト ボックス 15"/>
          <p:cNvSpPr txBox="1"/>
          <p:nvPr/>
        </p:nvSpPr>
        <p:spPr>
          <a:xfrm>
            <a:off x="612980" y="2870638"/>
            <a:ext cx="3151947" cy="461665"/>
          </a:xfrm>
          <a:prstGeom prst="rect">
            <a:avLst/>
          </a:prstGeom>
          <a:solidFill>
            <a:schemeClr val="bg1"/>
          </a:solidFill>
          <a:ln>
            <a:solidFill>
              <a:schemeClr val="accent1">
                <a:shade val="50000"/>
              </a:schemeClr>
            </a:solidFill>
          </a:ln>
        </p:spPr>
        <p:txBody>
          <a:bodyPr wrap="square" rtlCol="0">
            <a:spAutoFit/>
          </a:bodyPr>
          <a:lstStyle/>
          <a:p>
            <a:pPr algn="ctr">
              <a:defRPr/>
            </a:pPr>
            <a:r>
              <a:rPr lang="ja-JP" altLang="en-US" sz="2400" dirty="0">
                <a:solidFill>
                  <a:prstClr val="black"/>
                </a:solidFill>
                <a:latin typeface="ＭＳ Ｐゴシック" panose="020B0600070205080204" pitchFamily="50" charset="-128"/>
                <a:ea typeface="ＭＳ Ｐゴシック" panose="020B0600070205080204" pitchFamily="50" charset="-128"/>
              </a:rPr>
              <a:t>理解・判断力の障害</a:t>
            </a:r>
          </a:p>
        </p:txBody>
      </p:sp>
      <p:sp>
        <p:nvSpPr>
          <p:cNvPr id="17" name="テキスト ボックス 16"/>
          <p:cNvSpPr txBox="1"/>
          <p:nvPr/>
        </p:nvSpPr>
        <p:spPr>
          <a:xfrm>
            <a:off x="388752" y="3373772"/>
            <a:ext cx="2088232" cy="461665"/>
          </a:xfrm>
          <a:prstGeom prst="rect">
            <a:avLst/>
          </a:prstGeom>
          <a:solidFill>
            <a:schemeClr val="bg1"/>
          </a:solidFill>
          <a:ln>
            <a:solidFill>
              <a:schemeClr val="accent1">
                <a:shade val="50000"/>
              </a:schemeClr>
            </a:solidFill>
          </a:ln>
        </p:spPr>
        <p:txBody>
          <a:bodyPr wrap="square" rtlCol="0">
            <a:spAutoFit/>
          </a:bodyPr>
          <a:lstStyle/>
          <a:p>
            <a:pPr algn="ctr">
              <a:defRPr/>
            </a:pPr>
            <a:r>
              <a:rPr lang="ja-JP" altLang="en-US" sz="2400" dirty="0">
                <a:solidFill>
                  <a:prstClr val="black"/>
                </a:solidFill>
                <a:latin typeface="ＭＳ Ｐゴシック" panose="020B0600070205080204" pitchFamily="50" charset="-128"/>
                <a:ea typeface="ＭＳ Ｐゴシック" panose="020B0600070205080204" pitchFamily="50" charset="-128"/>
              </a:rPr>
              <a:t>実行機能障害</a:t>
            </a:r>
          </a:p>
        </p:txBody>
      </p:sp>
      <p:sp>
        <p:nvSpPr>
          <p:cNvPr id="18" name="テキスト ボックス 17"/>
          <p:cNvSpPr txBox="1"/>
          <p:nvPr/>
        </p:nvSpPr>
        <p:spPr>
          <a:xfrm>
            <a:off x="2621001" y="3373773"/>
            <a:ext cx="1500916" cy="461665"/>
          </a:xfrm>
          <a:prstGeom prst="rect">
            <a:avLst/>
          </a:prstGeom>
          <a:solidFill>
            <a:schemeClr val="bg1"/>
          </a:solidFill>
          <a:ln>
            <a:solidFill>
              <a:schemeClr val="accent1">
                <a:shade val="50000"/>
              </a:schemeClr>
            </a:solidFill>
          </a:ln>
        </p:spPr>
        <p:txBody>
          <a:bodyPr wrap="square" rtlCol="0">
            <a:spAutoFit/>
          </a:bodyPr>
          <a:lstStyle/>
          <a:p>
            <a:pPr algn="ctr">
              <a:defRPr/>
            </a:pPr>
            <a:r>
              <a:rPr lang="ja-JP" altLang="en-US" sz="2400" dirty="0">
                <a:solidFill>
                  <a:prstClr val="black"/>
                </a:solidFill>
                <a:latin typeface="ＭＳ Ｐゴシック" panose="020B0600070205080204" pitchFamily="50" charset="-128"/>
                <a:ea typeface="ＭＳ Ｐゴシック" panose="020B0600070205080204" pitchFamily="50" charset="-128"/>
              </a:rPr>
              <a:t>その他</a:t>
            </a:r>
          </a:p>
        </p:txBody>
      </p:sp>
      <p:sp>
        <p:nvSpPr>
          <p:cNvPr id="11" name="角丸四角形 10"/>
          <p:cNvSpPr/>
          <p:nvPr/>
        </p:nvSpPr>
        <p:spPr>
          <a:xfrm>
            <a:off x="457200" y="4783062"/>
            <a:ext cx="8229600" cy="1791963"/>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ltLang="ja-JP" dirty="0">
              <a:solidFill>
                <a:prstClr val="white"/>
              </a:solidFill>
              <a:latin typeface="ＭＳ Ｐゴシック" panose="020B0600070205080204" pitchFamily="50" charset="-128"/>
              <a:ea typeface="ＭＳ Ｐゴシック" panose="020B0600070205080204" pitchFamily="50" charset="-128"/>
            </a:endParaRPr>
          </a:p>
        </p:txBody>
      </p:sp>
      <p:sp>
        <p:nvSpPr>
          <p:cNvPr id="13" name="テキスト ボックス 12"/>
          <p:cNvSpPr txBox="1"/>
          <p:nvPr/>
        </p:nvSpPr>
        <p:spPr>
          <a:xfrm>
            <a:off x="2492219" y="4731882"/>
            <a:ext cx="4176464" cy="584775"/>
          </a:xfrm>
          <a:prstGeom prst="rect">
            <a:avLst/>
          </a:prstGeom>
          <a:noFill/>
        </p:spPr>
        <p:txBody>
          <a:bodyPr wrap="square" rtlCol="0">
            <a:spAutoFit/>
          </a:bodyPr>
          <a:lstStyle/>
          <a:p>
            <a:pPr algn="ctr">
              <a:defRPr/>
            </a:pPr>
            <a:r>
              <a:rPr lang="ja-JP" altLang="en-US" sz="3200" b="1" dirty="0">
                <a:solidFill>
                  <a:prstClr val="black"/>
                </a:solidFill>
                <a:latin typeface="ＭＳ Ｐゴシック" panose="020B0600070205080204" pitchFamily="50" charset="-128"/>
                <a:ea typeface="ＭＳ Ｐゴシック" panose="020B0600070205080204" pitchFamily="50" charset="-128"/>
              </a:rPr>
              <a:t>行動・心理症状</a:t>
            </a:r>
          </a:p>
        </p:txBody>
      </p:sp>
      <p:sp>
        <p:nvSpPr>
          <p:cNvPr id="19" name="テキスト ボックス 18"/>
          <p:cNvSpPr txBox="1"/>
          <p:nvPr/>
        </p:nvSpPr>
        <p:spPr>
          <a:xfrm>
            <a:off x="642872" y="5325804"/>
            <a:ext cx="1611384" cy="400110"/>
          </a:xfrm>
          <a:prstGeom prst="rect">
            <a:avLst/>
          </a:prstGeom>
          <a:solidFill>
            <a:schemeClr val="bg1"/>
          </a:solidFill>
          <a:ln>
            <a:solidFill>
              <a:schemeClr val="accent1">
                <a:shade val="50000"/>
              </a:schemeClr>
            </a:solidFill>
          </a:ln>
        </p:spPr>
        <p:txBody>
          <a:bodyPr wrap="square" rtlCol="0">
            <a:spAutoFit/>
          </a:bodyPr>
          <a:lstStyle/>
          <a:p>
            <a:pPr algn="ctr">
              <a:defRPr/>
            </a:pPr>
            <a:r>
              <a:rPr lang="ja-JP" altLang="en-US" sz="2000" dirty="0">
                <a:solidFill>
                  <a:prstClr val="black"/>
                </a:solidFill>
                <a:latin typeface="ＭＳ Ｐゴシック" panose="020B0600070205080204" pitchFamily="50" charset="-128"/>
                <a:ea typeface="ＭＳ Ｐゴシック" panose="020B0600070205080204" pitchFamily="50" charset="-128"/>
              </a:rPr>
              <a:t>不安・焦り</a:t>
            </a:r>
          </a:p>
        </p:txBody>
      </p:sp>
      <p:sp>
        <p:nvSpPr>
          <p:cNvPr id="20" name="テキスト ボックス 19"/>
          <p:cNvSpPr txBox="1"/>
          <p:nvPr/>
        </p:nvSpPr>
        <p:spPr>
          <a:xfrm>
            <a:off x="2472091" y="6096618"/>
            <a:ext cx="1410977" cy="400110"/>
          </a:xfrm>
          <a:prstGeom prst="rect">
            <a:avLst/>
          </a:prstGeom>
          <a:solidFill>
            <a:schemeClr val="bg1"/>
          </a:solidFill>
          <a:ln>
            <a:solidFill>
              <a:schemeClr val="accent1">
                <a:shade val="50000"/>
              </a:schemeClr>
            </a:solidFill>
          </a:ln>
        </p:spPr>
        <p:txBody>
          <a:bodyPr wrap="square" rtlCol="0">
            <a:spAutoFit/>
          </a:bodyPr>
          <a:lstStyle/>
          <a:p>
            <a:pPr algn="ctr">
              <a:defRPr/>
            </a:pPr>
            <a:r>
              <a:rPr lang="ja-JP" altLang="en-US" sz="2000" dirty="0">
                <a:solidFill>
                  <a:prstClr val="black"/>
                </a:solidFill>
                <a:latin typeface="ＭＳ Ｐゴシック" panose="020B0600070205080204" pitchFamily="50" charset="-128"/>
                <a:ea typeface="ＭＳ Ｐゴシック" panose="020B0600070205080204" pitchFamily="50" charset="-128"/>
              </a:rPr>
              <a:t>うつ状態</a:t>
            </a:r>
          </a:p>
        </p:txBody>
      </p:sp>
      <p:sp>
        <p:nvSpPr>
          <p:cNvPr id="21" name="テキスト ボックス 20"/>
          <p:cNvSpPr txBox="1"/>
          <p:nvPr/>
        </p:nvSpPr>
        <p:spPr>
          <a:xfrm>
            <a:off x="2437767" y="5333757"/>
            <a:ext cx="1581811" cy="400110"/>
          </a:xfrm>
          <a:prstGeom prst="rect">
            <a:avLst/>
          </a:prstGeom>
          <a:solidFill>
            <a:schemeClr val="bg1"/>
          </a:solidFill>
          <a:ln>
            <a:solidFill>
              <a:schemeClr val="accent1">
                <a:shade val="50000"/>
              </a:schemeClr>
            </a:solidFill>
          </a:ln>
        </p:spPr>
        <p:txBody>
          <a:bodyPr wrap="square" rtlCol="0">
            <a:spAutoFit/>
          </a:bodyPr>
          <a:lstStyle/>
          <a:p>
            <a:pPr algn="ctr">
              <a:defRPr/>
            </a:pPr>
            <a:r>
              <a:rPr lang="ja-JP" altLang="en-US" sz="2000" dirty="0">
                <a:solidFill>
                  <a:prstClr val="black"/>
                </a:solidFill>
                <a:latin typeface="ＭＳ Ｐゴシック" panose="020B0600070205080204" pitchFamily="50" charset="-128"/>
                <a:ea typeface="ＭＳ Ｐゴシック" panose="020B0600070205080204" pitchFamily="50" charset="-128"/>
              </a:rPr>
              <a:t>興奮・暴力</a:t>
            </a:r>
          </a:p>
        </p:txBody>
      </p:sp>
      <p:sp>
        <p:nvSpPr>
          <p:cNvPr id="22" name="テキスト ボックス 21"/>
          <p:cNvSpPr txBox="1"/>
          <p:nvPr/>
        </p:nvSpPr>
        <p:spPr>
          <a:xfrm>
            <a:off x="4298676" y="5351688"/>
            <a:ext cx="948760" cy="400110"/>
          </a:xfrm>
          <a:prstGeom prst="rect">
            <a:avLst/>
          </a:prstGeom>
          <a:solidFill>
            <a:schemeClr val="bg1"/>
          </a:solidFill>
          <a:ln>
            <a:solidFill>
              <a:schemeClr val="accent1">
                <a:shade val="50000"/>
              </a:schemeClr>
            </a:solidFill>
          </a:ln>
        </p:spPr>
        <p:txBody>
          <a:bodyPr wrap="square" rtlCol="0">
            <a:spAutoFit/>
          </a:bodyPr>
          <a:lstStyle/>
          <a:p>
            <a:pPr algn="ctr">
              <a:defRPr/>
            </a:pPr>
            <a:r>
              <a:rPr lang="ja-JP" altLang="en-US" sz="2000" dirty="0">
                <a:solidFill>
                  <a:prstClr val="black"/>
                </a:solidFill>
                <a:latin typeface="ＭＳ Ｐゴシック" panose="020B0600070205080204" pitchFamily="50" charset="-128"/>
                <a:ea typeface="ＭＳ Ｐゴシック" panose="020B0600070205080204" pitchFamily="50" charset="-128"/>
              </a:rPr>
              <a:t>徘 徊</a:t>
            </a:r>
            <a:r>
              <a:rPr lang="en-US" altLang="ja-JP" sz="1100" dirty="0">
                <a:solidFill>
                  <a:prstClr val="black"/>
                </a:solidFill>
                <a:latin typeface="ＭＳ Ｐゴシック" panose="020B0600070205080204" pitchFamily="50" charset="-128"/>
                <a:ea typeface="ＭＳ Ｐゴシック" panose="020B0600070205080204" pitchFamily="50" charset="-128"/>
              </a:rPr>
              <a:t>※</a:t>
            </a:r>
            <a:endParaRPr lang="ja-JP" altLang="en-US" sz="1200" dirty="0">
              <a:solidFill>
                <a:prstClr val="black"/>
              </a:solidFill>
              <a:latin typeface="ＭＳ Ｐゴシック" panose="020B0600070205080204" pitchFamily="50" charset="-128"/>
              <a:ea typeface="ＭＳ Ｐゴシック" panose="020B0600070205080204" pitchFamily="50" charset="-128"/>
            </a:endParaRPr>
          </a:p>
        </p:txBody>
      </p:sp>
      <p:sp>
        <p:nvSpPr>
          <p:cNvPr id="23" name="テキスト ボックス 22"/>
          <p:cNvSpPr txBox="1"/>
          <p:nvPr/>
        </p:nvSpPr>
        <p:spPr>
          <a:xfrm>
            <a:off x="697762" y="6096618"/>
            <a:ext cx="1602240" cy="400110"/>
          </a:xfrm>
          <a:prstGeom prst="rect">
            <a:avLst/>
          </a:prstGeom>
          <a:solidFill>
            <a:schemeClr val="bg1"/>
          </a:solidFill>
          <a:ln>
            <a:solidFill>
              <a:schemeClr val="accent1">
                <a:shade val="50000"/>
              </a:schemeClr>
            </a:solidFill>
          </a:ln>
        </p:spPr>
        <p:txBody>
          <a:bodyPr wrap="square" rtlCol="0">
            <a:spAutoFit/>
          </a:bodyPr>
          <a:lstStyle/>
          <a:p>
            <a:pPr algn="ctr">
              <a:defRPr/>
            </a:pPr>
            <a:r>
              <a:rPr lang="ja-JP" altLang="en-US" sz="2000" dirty="0">
                <a:solidFill>
                  <a:prstClr val="black"/>
                </a:solidFill>
                <a:latin typeface="ＭＳ Ｐゴシック" panose="020B0600070205080204" pitchFamily="50" charset="-128"/>
                <a:ea typeface="ＭＳ Ｐゴシック" panose="020B0600070205080204" pitchFamily="50" charset="-128"/>
              </a:rPr>
              <a:t>幻覚・妄想</a:t>
            </a:r>
          </a:p>
        </p:txBody>
      </p:sp>
      <p:sp>
        <p:nvSpPr>
          <p:cNvPr id="26" name="角丸四角形 25"/>
          <p:cNvSpPr/>
          <p:nvPr/>
        </p:nvSpPr>
        <p:spPr>
          <a:xfrm>
            <a:off x="5409903" y="4056134"/>
            <a:ext cx="1193759" cy="69189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b="1" dirty="0">
                <a:solidFill>
                  <a:prstClr val="black"/>
                </a:solidFill>
                <a:latin typeface="ＭＳ Ｐゴシック" panose="020B0600070205080204" pitchFamily="50" charset="-128"/>
                <a:ea typeface="ＭＳ Ｐゴシック" panose="020B0600070205080204" pitchFamily="50" charset="-128"/>
              </a:rPr>
              <a:t>環境</a:t>
            </a:r>
            <a:endParaRPr lang="en-US" altLang="ja-JP" b="1" dirty="0">
              <a:solidFill>
                <a:prstClr val="black"/>
              </a:solidFill>
              <a:latin typeface="ＭＳ Ｐゴシック" panose="020B0600070205080204" pitchFamily="50" charset="-128"/>
              <a:ea typeface="ＭＳ Ｐゴシック" panose="020B0600070205080204" pitchFamily="50" charset="-128"/>
            </a:endParaRPr>
          </a:p>
          <a:p>
            <a:pPr algn="ctr">
              <a:defRPr/>
            </a:pPr>
            <a:r>
              <a:rPr lang="ja-JP" altLang="en-US" b="1" dirty="0">
                <a:solidFill>
                  <a:prstClr val="black"/>
                </a:solidFill>
                <a:latin typeface="ＭＳ Ｐゴシック" panose="020B0600070205080204" pitchFamily="50" charset="-128"/>
                <a:ea typeface="ＭＳ Ｐゴシック" panose="020B0600070205080204" pitchFamily="50" charset="-128"/>
              </a:rPr>
              <a:t>心理状態</a:t>
            </a:r>
          </a:p>
        </p:txBody>
      </p:sp>
      <p:sp>
        <p:nvSpPr>
          <p:cNvPr id="27" name="角丸四角形 26"/>
          <p:cNvSpPr/>
          <p:nvPr/>
        </p:nvSpPr>
        <p:spPr>
          <a:xfrm>
            <a:off x="2688455" y="4056134"/>
            <a:ext cx="1047165" cy="691897"/>
          </a:xfrm>
          <a:prstGeom prst="roundRect">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b="1" dirty="0">
                <a:solidFill>
                  <a:prstClr val="black"/>
                </a:solidFill>
                <a:latin typeface="ＭＳ Ｐゴシック" panose="020B0600070205080204" pitchFamily="50" charset="-128"/>
                <a:ea typeface="ＭＳ Ｐゴシック" panose="020B0600070205080204" pitchFamily="50" charset="-128"/>
              </a:rPr>
              <a:t>性格</a:t>
            </a:r>
            <a:endParaRPr lang="en-US" altLang="ja-JP" b="1" dirty="0">
              <a:solidFill>
                <a:prstClr val="black"/>
              </a:solidFill>
              <a:latin typeface="ＭＳ Ｐゴシック" panose="020B0600070205080204" pitchFamily="50" charset="-128"/>
              <a:ea typeface="ＭＳ Ｐゴシック" panose="020B0600070205080204" pitchFamily="50" charset="-128"/>
            </a:endParaRPr>
          </a:p>
          <a:p>
            <a:pPr algn="ctr">
              <a:defRPr/>
            </a:pPr>
            <a:r>
              <a:rPr lang="ja-JP" altLang="en-US" b="1" dirty="0">
                <a:solidFill>
                  <a:prstClr val="black"/>
                </a:solidFill>
                <a:latin typeface="ＭＳ Ｐゴシック" panose="020B0600070205080204" pitchFamily="50" charset="-128"/>
                <a:ea typeface="ＭＳ Ｐゴシック" panose="020B0600070205080204" pitchFamily="50" charset="-128"/>
              </a:rPr>
              <a:t>素質</a:t>
            </a:r>
            <a:endParaRPr lang="en-US" altLang="ja-JP" b="1" dirty="0">
              <a:solidFill>
                <a:prstClr val="black"/>
              </a:solidFill>
              <a:latin typeface="ＭＳ Ｐゴシック" panose="020B0600070205080204" pitchFamily="50" charset="-128"/>
              <a:ea typeface="ＭＳ Ｐゴシック" panose="020B0600070205080204" pitchFamily="50" charset="-128"/>
            </a:endParaRPr>
          </a:p>
        </p:txBody>
      </p:sp>
      <p:cxnSp>
        <p:nvCxnSpPr>
          <p:cNvPr id="31" name="直線矢印コネクタ 30"/>
          <p:cNvCxnSpPr/>
          <p:nvPr/>
        </p:nvCxnSpPr>
        <p:spPr>
          <a:xfrm>
            <a:off x="3559269" y="4332001"/>
            <a:ext cx="825044" cy="0"/>
          </a:xfrm>
          <a:prstGeom prst="straightConnector1">
            <a:avLst/>
          </a:prstGeom>
          <a:ln w="41275">
            <a:solidFill>
              <a:srgbClr val="FF66FF"/>
            </a:solidFill>
            <a:tailEnd type="arrow"/>
          </a:ln>
        </p:spPr>
        <p:style>
          <a:lnRef idx="1">
            <a:schemeClr val="accent1"/>
          </a:lnRef>
          <a:fillRef idx="0">
            <a:schemeClr val="accent1"/>
          </a:fillRef>
          <a:effectRef idx="0">
            <a:schemeClr val="accent1"/>
          </a:effectRef>
          <a:fontRef idx="minor">
            <a:schemeClr val="tx1"/>
          </a:fontRef>
        </p:style>
      </p:cxnSp>
      <p:cxnSp>
        <p:nvCxnSpPr>
          <p:cNvPr id="33" name="直線矢印コネクタ 32"/>
          <p:cNvCxnSpPr/>
          <p:nvPr/>
        </p:nvCxnSpPr>
        <p:spPr>
          <a:xfrm flipH="1">
            <a:off x="4774106" y="4318936"/>
            <a:ext cx="713148" cy="0"/>
          </a:xfrm>
          <a:prstGeom prst="straightConnector1">
            <a:avLst/>
          </a:prstGeom>
          <a:ln w="41275">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35" name="テキスト ボックス 34"/>
          <p:cNvSpPr txBox="1"/>
          <p:nvPr/>
        </p:nvSpPr>
        <p:spPr>
          <a:xfrm rot="20762896">
            <a:off x="512841" y="511467"/>
            <a:ext cx="504056" cy="523220"/>
          </a:xfrm>
          <a:prstGeom prst="rect">
            <a:avLst/>
          </a:prstGeom>
          <a:noFill/>
        </p:spPr>
        <p:txBody>
          <a:bodyPr wrap="square" rtlCol="0">
            <a:spAutoFit/>
          </a:bodyPr>
          <a:lstStyle/>
          <a:p>
            <a:pPr algn="ctr">
              <a:defRPr/>
            </a:pPr>
            <a:r>
              <a:rPr lang="en-US" altLang="ja-JP" sz="2800" dirty="0">
                <a:solidFill>
                  <a:prstClr val="black"/>
                </a:solidFill>
                <a:latin typeface="ＭＳ Ｐゴシック" panose="020B0600070205080204" pitchFamily="50" charset="-128"/>
                <a:ea typeface="ＭＳ Ｐゴシック" panose="020B0600070205080204" pitchFamily="50" charset="-128"/>
              </a:rPr>
              <a:t>4</a:t>
            </a:r>
            <a:endParaRPr lang="ja-JP" altLang="en-US" sz="2800" dirty="0">
              <a:solidFill>
                <a:prstClr val="black"/>
              </a:solidFill>
              <a:latin typeface="ＭＳ Ｐゴシック" panose="020B0600070205080204" pitchFamily="50" charset="-128"/>
              <a:ea typeface="ＭＳ Ｐゴシック" panose="020B0600070205080204" pitchFamily="50" charset="-128"/>
            </a:endParaRPr>
          </a:p>
        </p:txBody>
      </p:sp>
      <p:sp>
        <p:nvSpPr>
          <p:cNvPr id="36" name="テキスト ボックス 35"/>
          <p:cNvSpPr txBox="1"/>
          <p:nvPr/>
        </p:nvSpPr>
        <p:spPr>
          <a:xfrm>
            <a:off x="4298676" y="6096618"/>
            <a:ext cx="1150479" cy="400110"/>
          </a:xfrm>
          <a:prstGeom prst="rect">
            <a:avLst/>
          </a:prstGeom>
          <a:solidFill>
            <a:schemeClr val="bg1"/>
          </a:solidFill>
          <a:ln>
            <a:solidFill>
              <a:schemeClr val="accent1">
                <a:shade val="50000"/>
              </a:schemeClr>
            </a:solidFill>
          </a:ln>
        </p:spPr>
        <p:txBody>
          <a:bodyPr wrap="square" rtlCol="0">
            <a:spAutoFit/>
          </a:bodyPr>
          <a:lstStyle/>
          <a:p>
            <a:pPr algn="ctr">
              <a:defRPr/>
            </a:pPr>
            <a:r>
              <a:rPr lang="ja-JP" altLang="en-US" sz="2000" dirty="0">
                <a:solidFill>
                  <a:prstClr val="black"/>
                </a:solidFill>
                <a:latin typeface="ＭＳ Ｐゴシック" panose="020B0600070205080204" pitchFamily="50" charset="-128"/>
                <a:ea typeface="ＭＳ Ｐゴシック" panose="020B0600070205080204" pitchFamily="50" charset="-128"/>
              </a:rPr>
              <a:t>その他</a:t>
            </a:r>
          </a:p>
        </p:txBody>
      </p:sp>
      <p:sp>
        <p:nvSpPr>
          <p:cNvPr id="7" name="テキスト ボックス 6"/>
          <p:cNvSpPr txBox="1"/>
          <p:nvPr/>
        </p:nvSpPr>
        <p:spPr>
          <a:xfrm>
            <a:off x="4736748" y="2771449"/>
            <a:ext cx="4355976" cy="430887"/>
          </a:xfrm>
          <a:prstGeom prst="rect">
            <a:avLst/>
          </a:prstGeom>
          <a:noFill/>
        </p:spPr>
        <p:txBody>
          <a:bodyPr wrap="square" rtlCol="0">
            <a:spAutoFit/>
          </a:bodyPr>
          <a:lstStyle/>
          <a:p>
            <a:pPr>
              <a:defRPr/>
            </a:pPr>
            <a:r>
              <a:rPr lang="en-US" altLang="ja-JP" sz="2200" b="1" u="sng" dirty="0">
                <a:latin typeface="ＭＳ Ｐゴシック" panose="020B0600070205080204" pitchFamily="50" charset="-128"/>
                <a:ea typeface="ＭＳ Ｐゴシック" panose="020B0600070205080204" pitchFamily="50" charset="-128"/>
              </a:rPr>
              <a:t>※</a:t>
            </a:r>
            <a:r>
              <a:rPr lang="ja-JP" altLang="en-US" sz="2200" b="1" u="sng" dirty="0">
                <a:latin typeface="ＭＳ Ｐゴシック" panose="020B0600070205080204" pitchFamily="50" charset="-128"/>
                <a:ea typeface="ＭＳ Ｐゴシック" panose="020B0600070205080204" pitchFamily="50" charset="-128"/>
              </a:rPr>
              <a:t>認知症の誰にでも起こる症状</a:t>
            </a:r>
            <a:endParaRPr lang="en-US" altLang="ja-JP" sz="2200" b="1" u="sng" dirty="0">
              <a:latin typeface="ＭＳ Ｐゴシック" panose="020B0600070205080204" pitchFamily="50" charset="-128"/>
              <a:ea typeface="ＭＳ Ｐゴシック" panose="020B0600070205080204" pitchFamily="50" charset="-128"/>
            </a:endParaRPr>
          </a:p>
        </p:txBody>
      </p:sp>
      <p:sp>
        <p:nvSpPr>
          <p:cNvPr id="9" name="テキスト ボックス 8"/>
          <p:cNvSpPr txBox="1"/>
          <p:nvPr/>
        </p:nvSpPr>
        <p:spPr>
          <a:xfrm>
            <a:off x="5733783" y="5428455"/>
            <a:ext cx="4355976" cy="430887"/>
          </a:xfrm>
          <a:prstGeom prst="rect">
            <a:avLst/>
          </a:prstGeom>
          <a:noFill/>
        </p:spPr>
        <p:txBody>
          <a:bodyPr wrap="square" rtlCol="0">
            <a:spAutoFit/>
          </a:bodyPr>
          <a:lstStyle/>
          <a:p>
            <a:pPr>
              <a:defRPr/>
            </a:pPr>
            <a:r>
              <a:rPr lang="en-US" altLang="ja-JP" sz="2200" b="1" u="sng" dirty="0">
                <a:latin typeface="ＭＳ Ｐゴシック" panose="020B0600070205080204" pitchFamily="50" charset="-128"/>
                <a:ea typeface="ＭＳ Ｐゴシック" panose="020B0600070205080204" pitchFamily="50" charset="-128"/>
              </a:rPr>
              <a:t>※</a:t>
            </a:r>
            <a:r>
              <a:rPr lang="ja-JP" altLang="en-US" sz="2200" b="1" u="sng" dirty="0">
                <a:latin typeface="ＭＳ Ｐゴシック" panose="020B0600070205080204" pitchFamily="50" charset="-128"/>
                <a:ea typeface="ＭＳ Ｐゴシック" panose="020B0600070205080204" pitchFamily="50" charset="-128"/>
              </a:rPr>
              <a:t>個人差のある症状</a:t>
            </a:r>
            <a:endParaRPr lang="en-US" altLang="ja-JP" sz="2200" b="1" u="sng" dirty="0">
              <a:latin typeface="ＭＳ Ｐゴシック" panose="020B0600070205080204" pitchFamily="50" charset="-128"/>
              <a:ea typeface="ＭＳ Ｐゴシック" panose="020B0600070205080204" pitchFamily="50" charset="-128"/>
            </a:endParaRPr>
          </a:p>
        </p:txBody>
      </p:sp>
      <p:sp>
        <p:nvSpPr>
          <p:cNvPr id="28" name="四角形: 角を丸くする 27">
            <a:extLst>
              <a:ext uri="{FF2B5EF4-FFF2-40B4-BE49-F238E27FC236}">
                <a16:creationId xmlns:a16="http://schemas.microsoft.com/office/drawing/2014/main" id="{6F1EDFA9-D2F6-35B2-C6D7-7A1D575C8C10}"/>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a typeface="ＭＳ Ｐゴシック" panose="020B0600070205080204" pitchFamily="50" charset="-128"/>
            </a:endParaRPr>
          </a:p>
        </p:txBody>
      </p:sp>
      <p:sp>
        <p:nvSpPr>
          <p:cNvPr id="40" name="テキスト ボックス 39"/>
          <p:cNvSpPr txBox="1"/>
          <p:nvPr/>
        </p:nvSpPr>
        <p:spPr>
          <a:xfrm>
            <a:off x="5877441" y="6647570"/>
            <a:ext cx="4572000" cy="261610"/>
          </a:xfrm>
          <a:prstGeom prst="rect">
            <a:avLst/>
          </a:prstGeom>
          <a:noFill/>
        </p:spPr>
        <p:txBody>
          <a:bodyPr wrap="square" rtlCol="0">
            <a:spAutoFit/>
          </a:bodyPr>
          <a:lstStyle/>
          <a:p>
            <a:pPr>
              <a:defRPr/>
            </a:pPr>
            <a:r>
              <a:rPr lang="ja-JP" altLang="en-US" sz="1100" b="1" dirty="0">
                <a:solidFill>
                  <a:prstClr val="black"/>
                </a:solidFill>
                <a:latin typeface="ＭＳ Ｐゴシック" panose="020B0600070205080204" pitchFamily="50" charset="-128"/>
                <a:ea typeface="ＭＳ Ｐゴシック" panose="020B0600070205080204" pitchFamily="50" charset="-128"/>
              </a:rPr>
              <a:t>（認知症サポーター養成講座標準教材を一部改変）</a:t>
            </a:r>
          </a:p>
        </p:txBody>
      </p:sp>
      <p:pic>
        <p:nvPicPr>
          <p:cNvPr id="30" name="図 29">
            <a:extLst>
              <a:ext uri="{FF2B5EF4-FFF2-40B4-BE49-F238E27FC236}">
                <a16:creationId xmlns:a16="http://schemas.microsoft.com/office/drawing/2014/main" id="{2FCAA726-9D46-F2ED-BFD4-40E81D95FA18}"/>
              </a:ext>
            </a:extLst>
          </p:cNvPr>
          <p:cNvPicPr>
            <a:picLocks noChangeAspect="1"/>
          </p:cNvPicPr>
          <p:nvPr/>
        </p:nvPicPr>
        <p:blipFill>
          <a:blip r:embed="rId4"/>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2647074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4E9FF40-2ED5-6825-B821-B7FE95CD0170}"/>
            </a:ext>
          </a:extLst>
        </p:cNvPr>
        <p:cNvGrpSpPr/>
        <p:nvPr/>
      </p:nvGrpSpPr>
      <p:grpSpPr>
        <a:xfrm>
          <a:off x="0" y="0"/>
          <a:ext cx="0" cy="0"/>
          <a:chOff x="0" y="0"/>
          <a:chExt cx="0" cy="0"/>
        </a:xfrm>
      </p:grpSpPr>
      <p:pic>
        <p:nvPicPr>
          <p:cNvPr id="4" name="Picture 2" descr="「本　イラスト」の画像検索結果">
            <a:extLst>
              <a:ext uri="{FF2B5EF4-FFF2-40B4-BE49-F238E27FC236}">
                <a16:creationId xmlns:a16="http://schemas.microsoft.com/office/drawing/2014/main" id="{C4BB0FA5-2B03-18E6-3857-45751576A4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62896">
            <a:off x="534233" y="386108"/>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A9D98BE5-280A-FAC9-6518-C4A439D2F0BE}"/>
              </a:ext>
            </a:extLst>
          </p:cNvPr>
          <p:cNvSpPr>
            <a:spLocks noGrp="1"/>
          </p:cNvSpPr>
          <p:nvPr>
            <p:ph type="title"/>
          </p:nvPr>
        </p:nvSpPr>
        <p:spPr>
          <a:xfrm>
            <a:off x="457200" y="290214"/>
            <a:ext cx="8229600" cy="634083"/>
          </a:xfrm>
        </p:spPr>
        <p:txBody>
          <a:bodyPr>
            <a:normAutofit fontScale="90000"/>
          </a:bodyPr>
          <a:lstStyle/>
          <a:p>
            <a:r>
              <a:rPr kumimoji="1" lang="ja-JP" altLang="en-US" b="1" dirty="0">
                <a:latin typeface="+mn-ea"/>
                <a:ea typeface="+mn-ea"/>
                <a:cs typeface="Meiryo UI" panose="020B0604030504040204" pitchFamily="50" charset="-128"/>
              </a:rPr>
              <a:t>認知症の症状</a:t>
            </a:r>
          </a:p>
        </p:txBody>
      </p:sp>
      <p:sp>
        <p:nvSpPr>
          <p:cNvPr id="7" name="テキスト ボックス 6">
            <a:extLst>
              <a:ext uri="{FF2B5EF4-FFF2-40B4-BE49-F238E27FC236}">
                <a16:creationId xmlns:a16="http://schemas.microsoft.com/office/drawing/2014/main" id="{9C98AD66-FA1E-CD47-785A-6E1E81CA54BC}"/>
              </a:ext>
            </a:extLst>
          </p:cNvPr>
          <p:cNvSpPr txBox="1"/>
          <p:nvPr/>
        </p:nvSpPr>
        <p:spPr>
          <a:xfrm>
            <a:off x="1438433" y="1936286"/>
            <a:ext cx="6704540" cy="2985433"/>
          </a:xfrm>
          <a:prstGeom prst="rect">
            <a:avLst/>
          </a:prstGeom>
          <a:noFill/>
        </p:spPr>
        <p:txBody>
          <a:bodyPr wrap="square" rtlCol="0">
            <a:spAutoFit/>
          </a:bodyPr>
          <a:lstStyle/>
          <a:p>
            <a:pPr>
              <a:defRPr/>
            </a:pPr>
            <a:r>
              <a:rPr lang="ja-JP" altLang="en-US" sz="4400" b="1" dirty="0">
                <a:solidFill>
                  <a:prstClr val="black"/>
                </a:solidFill>
                <a:latin typeface="+mn-ea"/>
              </a:rPr>
              <a:t>●</a:t>
            </a:r>
            <a:r>
              <a:rPr lang="ja-JP" altLang="en-US" sz="4400" b="1" dirty="0">
                <a:solidFill>
                  <a:srgbClr val="FF0000"/>
                </a:solidFill>
                <a:latin typeface="+mn-ea"/>
              </a:rPr>
              <a:t>中核症状</a:t>
            </a:r>
            <a:endParaRPr lang="en-US" altLang="ja-JP" sz="4400" b="1" dirty="0">
              <a:solidFill>
                <a:srgbClr val="FF0000"/>
              </a:solidFill>
              <a:latin typeface="+mn-ea"/>
            </a:endParaRPr>
          </a:p>
          <a:p>
            <a:pPr>
              <a:defRPr/>
            </a:pPr>
            <a:r>
              <a:rPr lang="ja-JP" altLang="en-US" sz="3600" b="1" dirty="0">
                <a:solidFill>
                  <a:prstClr val="black"/>
                </a:solidFill>
                <a:latin typeface="+mn-ea"/>
              </a:rPr>
              <a:t>脳の細胞が壊れ、機能が失われたことにより起こる症状</a:t>
            </a:r>
            <a:endParaRPr lang="en-US" altLang="ja-JP" sz="3600" b="1" dirty="0">
              <a:solidFill>
                <a:prstClr val="black"/>
              </a:solidFill>
              <a:latin typeface="+mn-ea"/>
            </a:endParaRPr>
          </a:p>
          <a:p>
            <a:pPr>
              <a:defRPr/>
            </a:pPr>
            <a:endParaRPr lang="en-US" altLang="ja-JP" sz="3600" b="1" dirty="0">
              <a:solidFill>
                <a:prstClr val="black"/>
              </a:solidFill>
              <a:latin typeface="+mn-ea"/>
            </a:endParaRPr>
          </a:p>
          <a:p>
            <a:pPr>
              <a:defRPr/>
            </a:pPr>
            <a:r>
              <a:rPr lang="en-US" altLang="ja-JP" sz="3600" b="1" u="sng" dirty="0">
                <a:solidFill>
                  <a:srgbClr val="0000FF"/>
                </a:solidFill>
                <a:latin typeface="+mn-ea"/>
              </a:rPr>
              <a:t>※</a:t>
            </a:r>
            <a:r>
              <a:rPr lang="ja-JP" altLang="en-US" sz="3600" b="1" u="sng" dirty="0">
                <a:solidFill>
                  <a:srgbClr val="0000FF"/>
                </a:solidFill>
                <a:latin typeface="+mn-ea"/>
              </a:rPr>
              <a:t>認知症の誰にでも起こる症状</a:t>
            </a:r>
            <a:endParaRPr lang="en-US" altLang="ja-JP" sz="3600" b="1" u="sng" dirty="0">
              <a:solidFill>
                <a:srgbClr val="0000FF"/>
              </a:solidFill>
              <a:latin typeface="+mn-ea"/>
            </a:endParaRPr>
          </a:p>
        </p:txBody>
      </p:sp>
      <p:sp>
        <p:nvSpPr>
          <p:cNvPr id="35" name="テキスト ボックス 34">
            <a:extLst>
              <a:ext uri="{FF2B5EF4-FFF2-40B4-BE49-F238E27FC236}">
                <a16:creationId xmlns:a16="http://schemas.microsoft.com/office/drawing/2014/main" id="{7DE01BBE-3047-8066-E6DC-C6DEE7D8AF2C}"/>
              </a:ext>
            </a:extLst>
          </p:cNvPr>
          <p:cNvSpPr txBox="1"/>
          <p:nvPr/>
        </p:nvSpPr>
        <p:spPr>
          <a:xfrm rot="20762896">
            <a:off x="483580" y="506279"/>
            <a:ext cx="504056" cy="523220"/>
          </a:xfrm>
          <a:prstGeom prst="rect">
            <a:avLst/>
          </a:prstGeom>
          <a:noFill/>
        </p:spPr>
        <p:txBody>
          <a:bodyPr wrap="square" rtlCol="0">
            <a:spAutoFit/>
          </a:bodyPr>
          <a:lstStyle/>
          <a:p>
            <a:pPr algn="ctr">
              <a:defRPr/>
            </a:pPr>
            <a:r>
              <a:rPr lang="en-US" altLang="ja-JP" sz="2800" dirty="0">
                <a:solidFill>
                  <a:prstClr val="black"/>
                </a:solidFill>
                <a:latin typeface="+mn-ea"/>
              </a:rPr>
              <a:t>4</a:t>
            </a:r>
            <a:endParaRPr lang="ja-JP" altLang="en-US" sz="2800" dirty="0">
              <a:solidFill>
                <a:prstClr val="black"/>
              </a:solidFill>
              <a:latin typeface="+mn-ea"/>
            </a:endParaRPr>
          </a:p>
        </p:txBody>
      </p:sp>
      <p:sp>
        <p:nvSpPr>
          <p:cNvPr id="30" name="四角形: 角を丸くする 29">
            <a:extLst>
              <a:ext uri="{FF2B5EF4-FFF2-40B4-BE49-F238E27FC236}">
                <a16:creationId xmlns:a16="http://schemas.microsoft.com/office/drawing/2014/main" id="{A2FAE0E6-2557-B8F8-56E4-F90776F4EE27}"/>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38" name="図 37">
            <a:extLst>
              <a:ext uri="{FF2B5EF4-FFF2-40B4-BE49-F238E27FC236}">
                <a16:creationId xmlns:a16="http://schemas.microsoft.com/office/drawing/2014/main" id="{2A8280BD-6267-0254-8D99-E5B5A9805D47}"/>
              </a:ext>
            </a:extLst>
          </p:cNvPr>
          <p:cNvPicPr>
            <a:picLocks noChangeAspect="1"/>
          </p:cNvPicPr>
          <p:nvPr/>
        </p:nvPicPr>
        <p:blipFill>
          <a:blip r:embed="rId4"/>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804347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本　イラスト」の画像検索結果">
            <a:extLst>
              <a:ext uri="{FF2B5EF4-FFF2-40B4-BE49-F238E27FC236}">
                <a16:creationId xmlns:a16="http://schemas.microsoft.com/office/drawing/2014/main" id="{E2421B90-1483-A96D-6847-4DF5027C9FE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762896">
            <a:off x="534233" y="386108"/>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p:txBody>
          <a:bodyPr/>
          <a:lstStyle/>
          <a:p>
            <a:r>
              <a:rPr kumimoji="1" lang="ja-JP" altLang="en-US" b="1" dirty="0">
                <a:latin typeface="+mn-ea"/>
                <a:ea typeface="+mn-ea"/>
              </a:rPr>
              <a:t>中核症状①：</a:t>
            </a:r>
            <a:r>
              <a:rPr kumimoji="1" lang="ja-JP" altLang="en-US" b="1" dirty="0">
                <a:solidFill>
                  <a:srgbClr val="0000FF"/>
                </a:solidFill>
                <a:latin typeface="+mn-ea"/>
                <a:ea typeface="+mn-ea"/>
              </a:rPr>
              <a:t>記憶障害</a:t>
            </a:r>
          </a:p>
        </p:txBody>
      </p:sp>
      <p:sp>
        <p:nvSpPr>
          <p:cNvPr id="3" name="コンテンツ プレースホルダー 2"/>
          <p:cNvSpPr>
            <a:spLocks noGrp="1"/>
          </p:cNvSpPr>
          <p:nvPr>
            <p:ph idx="1"/>
          </p:nvPr>
        </p:nvSpPr>
        <p:spPr>
          <a:xfrm>
            <a:off x="251520" y="1600206"/>
            <a:ext cx="8435280" cy="4525963"/>
          </a:xfrm>
        </p:spPr>
        <p:txBody>
          <a:bodyPr/>
          <a:lstStyle/>
          <a:p>
            <a:r>
              <a:rPr kumimoji="1" lang="ja-JP" altLang="en-US" dirty="0">
                <a:latin typeface="+mn-ea"/>
              </a:rPr>
              <a:t>記憶障害は、</a:t>
            </a:r>
            <a:r>
              <a:rPr kumimoji="1" lang="ja-JP" altLang="en-US" dirty="0">
                <a:solidFill>
                  <a:srgbClr val="FF0000"/>
                </a:solidFill>
                <a:latin typeface="+mn-ea"/>
              </a:rPr>
              <a:t>認知症全般に広くみられる</a:t>
            </a:r>
            <a:r>
              <a:rPr kumimoji="1" lang="ja-JP" altLang="en-US" dirty="0">
                <a:latin typeface="+mn-ea"/>
              </a:rPr>
              <a:t>症状</a:t>
            </a:r>
            <a:endParaRPr kumimoji="1" lang="en-US" altLang="ja-JP" dirty="0">
              <a:latin typeface="+mn-ea"/>
            </a:endParaRPr>
          </a:p>
          <a:p>
            <a:r>
              <a:rPr lang="ja-JP" altLang="en-US" dirty="0">
                <a:latin typeface="+mn-ea"/>
              </a:rPr>
              <a:t>特に、</a:t>
            </a:r>
            <a:r>
              <a:rPr lang="ja-JP" altLang="en-US" dirty="0">
                <a:solidFill>
                  <a:srgbClr val="FF0000"/>
                </a:solidFill>
                <a:latin typeface="+mn-ea"/>
              </a:rPr>
              <a:t>エピソード記憶（個人が経験したでき事に関する記憶）</a:t>
            </a:r>
            <a:r>
              <a:rPr lang="ja-JP" altLang="en-US" dirty="0">
                <a:latin typeface="+mn-ea"/>
              </a:rPr>
              <a:t>の障害が特徴的で、初期から現れやすい</a:t>
            </a:r>
            <a:endParaRPr lang="en-US" altLang="ja-JP" dirty="0">
              <a:latin typeface="+mn-ea"/>
            </a:endParaRPr>
          </a:p>
          <a:p>
            <a:r>
              <a:rPr kumimoji="1" lang="ja-JP" altLang="en-US" dirty="0">
                <a:solidFill>
                  <a:srgbClr val="FF0000"/>
                </a:solidFill>
                <a:latin typeface="+mn-ea"/>
              </a:rPr>
              <a:t>新しいこと</a:t>
            </a:r>
            <a:r>
              <a:rPr kumimoji="1" lang="ja-JP" altLang="en-US" dirty="0">
                <a:latin typeface="+mn-ea"/>
              </a:rPr>
              <a:t>を覚えにくくなる、覚えられなくなる。直前のことを忘れてしまう</a:t>
            </a:r>
            <a:endParaRPr kumimoji="1" lang="en-US" altLang="ja-JP" dirty="0">
              <a:latin typeface="+mn-ea"/>
            </a:endParaRPr>
          </a:p>
          <a:p>
            <a:r>
              <a:rPr lang="ja-JP" altLang="en-US" dirty="0">
                <a:latin typeface="+mn-ea"/>
              </a:rPr>
              <a:t>いわゆる「ど忘れ」とは異なる</a:t>
            </a:r>
            <a:endParaRPr kumimoji="1" lang="ja-JP" altLang="en-US" dirty="0">
              <a:latin typeface="+mn-ea"/>
            </a:endParaRPr>
          </a:p>
        </p:txBody>
      </p:sp>
      <p:sp>
        <p:nvSpPr>
          <p:cNvPr id="7" name="テキスト ボックス 6"/>
          <p:cNvSpPr txBox="1"/>
          <p:nvPr/>
        </p:nvSpPr>
        <p:spPr>
          <a:xfrm rot="20762896">
            <a:off x="512841" y="506278"/>
            <a:ext cx="504056" cy="523220"/>
          </a:xfrm>
          <a:prstGeom prst="rect">
            <a:avLst/>
          </a:prstGeom>
          <a:noFill/>
        </p:spPr>
        <p:txBody>
          <a:bodyPr wrap="square" rtlCol="0">
            <a:spAutoFit/>
          </a:bodyPr>
          <a:lstStyle/>
          <a:p>
            <a:pPr algn="ctr">
              <a:defRPr/>
            </a:pPr>
            <a:r>
              <a:rPr lang="en-US" altLang="ja-JP" sz="2800" dirty="0">
                <a:solidFill>
                  <a:prstClr val="black"/>
                </a:solidFill>
                <a:latin typeface="+mn-ea"/>
              </a:rPr>
              <a:t>4</a:t>
            </a:r>
            <a:endParaRPr lang="ja-JP" altLang="en-US" sz="2800" dirty="0">
              <a:solidFill>
                <a:prstClr val="black"/>
              </a:solidFill>
              <a:latin typeface="+mn-ea"/>
            </a:endParaRPr>
          </a:p>
        </p:txBody>
      </p:sp>
      <p:sp>
        <p:nvSpPr>
          <p:cNvPr id="10" name="四角形: 角を丸くする 9">
            <a:extLst>
              <a:ext uri="{FF2B5EF4-FFF2-40B4-BE49-F238E27FC236}">
                <a16:creationId xmlns:a16="http://schemas.microsoft.com/office/drawing/2014/main" id="{A34F1A79-81F6-4EAC-14C3-73EBB0FAE68E}"/>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12" name="図 11">
            <a:extLst>
              <a:ext uri="{FF2B5EF4-FFF2-40B4-BE49-F238E27FC236}">
                <a16:creationId xmlns:a16="http://schemas.microsoft.com/office/drawing/2014/main" id="{2157A91F-5BD0-8759-FDE5-8603B20C5BE6}"/>
              </a:ext>
            </a:extLst>
          </p:cNvPr>
          <p:cNvPicPr>
            <a:picLocks noChangeAspect="1"/>
          </p:cNvPicPr>
          <p:nvPr/>
        </p:nvPicPr>
        <p:blipFill>
          <a:blip r:embed="rId3"/>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2195170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2" descr="「本　イラスト」の画像検索結果">
            <a:extLst>
              <a:ext uri="{FF2B5EF4-FFF2-40B4-BE49-F238E27FC236}">
                <a16:creationId xmlns:a16="http://schemas.microsoft.com/office/drawing/2014/main" id="{CC5A402C-1203-BD3E-FA2B-E93739F695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762896">
            <a:off x="534233" y="386108"/>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530081" y="352356"/>
            <a:ext cx="8229600" cy="1143000"/>
          </a:xfrm>
        </p:spPr>
        <p:txBody>
          <a:bodyPr/>
          <a:lstStyle/>
          <a:p>
            <a:r>
              <a:rPr lang="ja-JP" altLang="en-US" b="1" dirty="0">
                <a:latin typeface="+mn-ea"/>
                <a:ea typeface="+mn-ea"/>
                <a:cs typeface="Meiryo UI" panose="020B0604030504040204" pitchFamily="50" charset="-128"/>
              </a:rPr>
              <a:t>もの忘れの比較</a:t>
            </a:r>
            <a:endParaRPr kumimoji="1" lang="ja-JP" altLang="en-US" b="1" dirty="0">
              <a:latin typeface="+mn-ea"/>
              <a:ea typeface="+mn-ea"/>
              <a:cs typeface="Meiryo UI" panose="020B0604030504040204" pitchFamily="50" charset="-128"/>
            </a:endParaRPr>
          </a:p>
        </p:txBody>
      </p:sp>
      <p:graphicFrame>
        <p:nvGraphicFramePr>
          <p:cNvPr id="6" name="コンテンツ プレースホルダー 5"/>
          <p:cNvGraphicFramePr>
            <a:graphicFrameLocks noGrp="1"/>
          </p:cNvGraphicFramePr>
          <p:nvPr>
            <p:ph idx="1"/>
            <p:extLst>
              <p:ext uri="{D42A27DB-BD31-4B8C-83A1-F6EECF244321}">
                <p14:modId xmlns:p14="http://schemas.microsoft.com/office/powerpoint/2010/main" val="201637929"/>
              </p:ext>
            </p:extLst>
          </p:nvPr>
        </p:nvGraphicFramePr>
        <p:xfrm>
          <a:off x="355600" y="1968500"/>
          <a:ext cx="8229600" cy="387096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518160">
                <a:tc>
                  <a:txBody>
                    <a:bodyPr/>
                    <a:lstStyle/>
                    <a:p>
                      <a:pPr algn="ctr"/>
                      <a:r>
                        <a:rPr kumimoji="1" lang="ja-JP" altLang="en-US" sz="2800" b="1" dirty="0"/>
                        <a:t>加齢によるもの忘れ</a:t>
                      </a:r>
                    </a:p>
                  </a:txBody>
                  <a:tcPr/>
                </a:tc>
                <a:tc>
                  <a:txBody>
                    <a:bodyPr/>
                    <a:lstStyle/>
                    <a:p>
                      <a:pPr algn="ctr"/>
                      <a:r>
                        <a:rPr kumimoji="1" lang="ja-JP" altLang="en-US" sz="2800" b="1" dirty="0"/>
                        <a:t>認知症によるもの忘れ</a:t>
                      </a:r>
                    </a:p>
                  </a:txBody>
                  <a:tcPr/>
                </a:tc>
                <a:extLst>
                  <a:ext uri="{0D108BD9-81ED-4DB2-BD59-A6C34878D82A}">
                    <a16:rowId xmlns:a16="http://schemas.microsoft.com/office/drawing/2014/main" val="10000"/>
                  </a:ext>
                </a:extLst>
              </a:tr>
              <a:tr h="518160">
                <a:tc>
                  <a:txBody>
                    <a:bodyPr/>
                    <a:lstStyle/>
                    <a:p>
                      <a:r>
                        <a:rPr kumimoji="1" lang="ja-JP" altLang="en-US" sz="2800" b="1" dirty="0"/>
                        <a:t>電話の用件を忘れる</a:t>
                      </a:r>
                    </a:p>
                  </a:txBody>
                  <a:tcPr/>
                </a:tc>
                <a:tc>
                  <a:txBody>
                    <a:bodyPr/>
                    <a:lstStyle/>
                    <a:p>
                      <a:r>
                        <a:rPr kumimoji="1" lang="ja-JP" altLang="en-US" sz="2800" b="1" dirty="0"/>
                        <a:t>電話があったことを忘れる</a:t>
                      </a:r>
                    </a:p>
                  </a:txBody>
                  <a:tcPr/>
                </a:tc>
                <a:extLst>
                  <a:ext uri="{0D108BD9-81ED-4DB2-BD59-A6C34878D82A}">
                    <a16:rowId xmlns:a16="http://schemas.microsoft.com/office/drawing/2014/main" val="10001"/>
                  </a:ext>
                </a:extLst>
              </a:tr>
              <a:tr h="944880">
                <a:tc>
                  <a:txBody>
                    <a:bodyPr/>
                    <a:lstStyle/>
                    <a:p>
                      <a:r>
                        <a:rPr kumimoji="1" lang="ja-JP" altLang="en-US" sz="2800" b="1" dirty="0"/>
                        <a:t>昨晩、何を食べたか　　　　　　　　　　　　思い出せない</a:t>
                      </a:r>
                    </a:p>
                  </a:txBody>
                  <a:tcPr/>
                </a:tc>
                <a:tc>
                  <a:txBody>
                    <a:bodyPr/>
                    <a:lstStyle/>
                    <a:p>
                      <a:r>
                        <a:rPr kumimoji="1" lang="ja-JP" altLang="en-US" sz="2800" b="1" dirty="0"/>
                        <a:t>食事をしたこと自体を　　　　　　　　　　　　忘れる</a:t>
                      </a:r>
                    </a:p>
                  </a:txBody>
                  <a:tcPr/>
                </a:tc>
                <a:extLst>
                  <a:ext uri="{0D108BD9-81ED-4DB2-BD59-A6C34878D82A}">
                    <a16:rowId xmlns:a16="http://schemas.microsoft.com/office/drawing/2014/main" val="10002"/>
                  </a:ext>
                </a:extLst>
              </a:tr>
              <a:tr h="944880">
                <a:tc>
                  <a:txBody>
                    <a:bodyPr/>
                    <a:lstStyle/>
                    <a:p>
                      <a:r>
                        <a:rPr kumimoji="1" lang="ja-JP" altLang="en-US" sz="2800" b="1" dirty="0"/>
                        <a:t>物をしまった場所を忘れる</a:t>
                      </a:r>
                    </a:p>
                  </a:txBody>
                  <a:tcPr/>
                </a:tc>
                <a:tc>
                  <a:txBody>
                    <a:bodyPr/>
                    <a:lstStyle/>
                    <a:p>
                      <a:r>
                        <a:rPr kumimoji="1" lang="ja-JP" altLang="en-US" sz="2800" b="1" dirty="0"/>
                        <a:t>物を整理したこと自体を　忘れる</a:t>
                      </a:r>
                    </a:p>
                  </a:txBody>
                  <a:tcPr/>
                </a:tc>
                <a:extLst>
                  <a:ext uri="{0D108BD9-81ED-4DB2-BD59-A6C34878D82A}">
                    <a16:rowId xmlns:a16="http://schemas.microsoft.com/office/drawing/2014/main" val="10003"/>
                  </a:ext>
                </a:extLst>
              </a:tr>
              <a:tr h="944880">
                <a:tc>
                  <a:txBody>
                    <a:bodyPr/>
                    <a:lstStyle/>
                    <a:p>
                      <a:r>
                        <a:rPr kumimoji="1" lang="ja-JP" altLang="en-US" sz="2800" b="1" dirty="0"/>
                        <a:t>もの忘れの自覚があり</a:t>
                      </a:r>
                      <a:endParaRPr kumimoji="1" lang="en-US" altLang="ja-JP" sz="2800" b="1" dirty="0"/>
                    </a:p>
                    <a:p>
                      <a:r>
                        <a:rPr kumimoji="1" lang="ja-JP" altLang="en-US" sz="2800" b="1" dirty="0"/>
                        <a:t>メモなどの対策をとる</a:t>
                      </a:r>
                    </a:p>
                  </a:txBody>
                  <a:tcPr/>
                </a:tc>
                <a:tc>
                  <a:txBody>
                    <a:bodyPr/>
                    <a:lstStyle/>
                    <a:p>
                      <a:r>
                        <a:rPr kumimoji="1" lang="ja-JP" altLang="en-US" sz="2800" b="1" dirty="0"/>
                        <a:t>もの忘れの自覚に欠け</a:t>
                      </a:r>
                      <a:endParaRPr kumimoji="1" lang="en-US" altLang="ja-JP" sz="2800" b="1" dirty="0"/>
                    </a:p>
                    <a:p>
                      <a:r>
                        <a:rPr kumimoji="1" lang="ja-JP" altLang="en-US" sz="2800" b="1" dirty="0"/>
                        <a:t>メモを活用できない</a:t>
                      </a:r>
                    </a:p>
                  </a:txBody>
                  <a:tcPr/>
                </a:tc>
                <a:extLst>
                  <a:ext uri="{0D108BD9-81ED-4DB2-BD59-A6C34878D82A}">
                    <a16:rowId xmlns:a16="http://schemas.microsoft.com/office/drawing/2014/main" val="10004"/>
                  </a:ext>
                </a:extLst>
              </a:tr>
            </a:tbl>
          </a:graphicData>
        </a:graphic>
      </p:graphicFrame>
      <p:sp>
        <p:nvSpPr>
          <p:cNvPr id="11" name="テキスト ボックス 10"/>
          <p:cNvSpPr txBox="1"/>
          <p:nvPr/>
        </p:nvSpPr>
        <p:spPr>
          <a:xfrm rot="20762896">
            <a:off x="1023038" y="347588"/>
            <a:ext cx="504056" cy="523220"/>
          </a:xfrm>
          <a:prstGeom prst="rect">
            <a:avLst/>
          </a:prstGeom>
          <a:noFill/>
        </p:spPr>
        <p:txBody>
          <a:bodyPr wrap="square" rtlCol="0">
            <a:spAutoFit/>
          </a:bodyPr>
          <a:lstStyle/>
          <a:p>
            <a:pPr algn="ctr">
              <a:defRPr/>
            </a:pPr>
            <a:r>
              <a:rPr lang="en-US" altLang="ja-JP" sz="2800" dirty="0">
                <a:solidFill>
                  <a:prstClr val="black"/>
                </a:solidFill>
                <a:latin typeface="+mn-ea"/>
              </a:rPr>
              <a:t>5</a:t>
            </a:r>
            <a:endParaRPr lang="ja-JP" altLang="en-US" sz="2800" dirty="0">
              <a:solidFill>
                <a:prstClr val="black"/>
              </a:solidFill>
              <a:latin typeface="+mn-ea"/>
            </a:endParaRPr>
          </a:p>
        </p:txBody>
      </p:sp>
      <p:sp>
        <p:nvSpPr>
          <p:cNvPr id="7" name="四角形: 角を丸くする 6">
            <a:extLst>
              <a:ext uri="{FF2B5EF4-FFF2-40B4-BE49-F238E27FC236}">
                <a16:creationId xmlns:a16="http://schemas.microsoft.com/office/drawing/2014/main" id="{4DB70A66-B097-4520-9AEC-9196846BDCCF}"/>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12" name="図 11">
            <a:extLst>
              <a:ext uri="{FF2B5EF4-FFF2-40B4-BE49-F238E27FC236}">
                <a16:creationId xmlns:a16="http://schemas.microsoft.com/office/drawing/2014/main" id="{8B9668F5-46C5-317A-BAB6-06B806CE4A28}"/>
              </a:ext>
            </a:extLst>
          </p:cNvPr>
          <p:cNvPicPr>
            <a:picLocks noChangeAspect="1"/>
          </p:cNvPicPr>
          <p:nvPr/>
        </p:nvPicPr>
        <p:blipFill>
          <a:blip r:embed="rId3"/>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3217466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本　イラスト」の画像検索結果">
            <a:extLst>
              <a:ext uri="{FF2B5EF4-FFF2-40B4-BE49-F238E27FC236}">
                <a16:creationId xmlns:a16="http://schemas.microsoft.com/office/drawing/2014/main" id="{359BD160-1FF9-CF3A-9B3D-7003712F4E2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62896">
            <a:off x="534233" y="386108"/>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457200" y="274638"/>
            <a:ext cx="8229600" cy="706091"/>
          </a:xfrm>
        </p:spPr>
        <p:txBody>
          <a:bodyPr>
            <a:normAutofit fontScale="90000"/>
          </a:bodyPr>
          <a:lstStyle/>
          <a:p>
            <a:r>
              <a:rPr kumimoji="1" lang="ja-JP" altLang="en-US" b="1" dirty="0">
                <a:latin typeface="+mn-ea"/>
                <a:ea typeface="+mn-ea"/>
                <a:cs typeface="Meiryo UI" panose="020B0604030504040204" pitchFamily="50" charset="-128"/>
              </a:rPr>
              <a:t>中核症状②：</a:t>
            </a:r>
            <a:r>
              <a:rPr kumimoji="1" lang="ja-JP" altLang="en-US" b="1" dirty="0">
                <a:solidFill>
                  <a:srgbClr val="0000FF"/>
                </a:solidFill>
                <a:latin typeface="+mn-ea"/>
                <a:ea typeface="+mn-ea"/>
                <a:cs typeface="Meiryo UI" panose="020B0604030504040204" pitchFamily="50" charset="-128"/>
              </a:rPr>
              <a:t>見当識の障害</a:t>
            </a:r>
          </a:p>
        </p:txBody>
      </p:sp>
      <p:sp>
        <p:nvSpPr>
          <p:cNvPr id="3" name="コンテンツ プレースホルダー 2"/>
          <p:cNvSpPr>
            <a:spLocks noGrp="1"/>
          </p:cNvSpPr>
          <p:nvPr>
            <p:ph idx="1"/>
          </p:nvPr>
        </p:nvSpPr>
        <p:spPr>
          <a:xfrm>
            <a:off x="251520" y="1798513"/>
            <a:ext cx="8160960" cy="5661248"/>
          </a:xfrm>
        </p:spPr>
        <p:txBody>
          <a:bodyPr>
            <a:normAutofit/>
          </a:bodyPr>
          <a:lstStyle/>
          <a:p>
            <a:r>
              <a:rPr lang="ja-JP" altLang="en-US" sz="2400" b="1" dirty="0">
                <a:solidFill>
                  <a:srgbClr val="0000FF"/>
                </a:solidFill>
                <a:latin typeface="+mn-ea"/>
              </a:rPr>
              <a:t>見当識</a:t>
            </a:r>
            <a:r>
              <a:rPr lang="ja-JP" altLang="en-US" sz="2400" b="1" dirty="0">
                <a:latin typeface="+mn-ea"/>
              </a:rPr>
              <a:t>：記憶を土台に、時間経過や場所、自分の置かれている状況を把握すること</a:t>
            </a:r>
            <a:endParaRPr lang="en-US" altLang="ja-JP" sz="2400" b="1" dirty="0">
              <a:latin typeface="+mn-ea"/>
            </a:endParaRPr>
          </a:p>
          <a:p>
            <a:r>
              <a:rPr lang="ja-JP" altLang="en-US" sz="2400" b="1" dirty="0">
                <a:latin typeface="+mn-ea"/>
              </a:rPr>
              <a:t>中核症状としての見当識障害は、</a:t>
            </a:r>
            <a:r>
              <a:rPr lang="ja-JP" altLang="en-US" sz="2400" b="1" dirty="0">
                <a:solidFill>
                  <a:srgbClr val="0000FF"/>
                </a:solidFill>
                <a:latin typeface="+mn-ea"/>
              </a:rPr>
              <a:t>病気の進行とともに</a:t>
            </a:r>
            <a:r>
              <a:rPr lang="ja-JP" altLang="en-US" sz="2400" b="1" dirty="0">
                <a:latin typeface="+mn-ea"/>
              </a:rPr>
              <a:t>下記のような経過をたどる</a:t>
            </a:r>
            <a:endParaRPr lang="en-US" altLang="ja-JP" sz="2400" b="1" dirty="0">
              <a:latin typeface="+mn-ea"/>
            </a:endParaRPr>
          </a:p>
          <a:p>
            <a:pPr marL="0" indent="0">
              <a:buNone/>
            </a:pPr>
            <a:r>
              <a:rPr lang="ja-JP" altLang="en-US" sz="1800" b="1" dirty="0">
                <a:latin typeface="+mn-ea"/>
              </a:rPr>
              <a:t>　　</a:t>
            </a:r>
            <a:r>
              <a:rPr lang="ja-JP" altLang="en-US" sz="4000" b="1" dirty="0">
                <a:solidFill>
                  <a:srgbClr val="FF0000"/>
                </a:solidFill>
                <a:latin typeface="+mn-ea"/>
              </a:rPr>
              <a:t>時間</a:t>
            </a:r>
            <a:r>
              <a:rPr lang="ja-JP" altLang="en-US" sz="2000" b="1" dirty="0">
                <a:latin typeface="+mn-ea"/>
              </a:rPr>
              <a:t>に関する見当識障害（約束した時間が守れない、など）</a:t>
            </a:r>
            <a:endParaRPr lang="en-US" altLang="ja-JP" sz="2000" b="1" dirty="0">
              <a:latin typeface="+mn-ea"/>
            </a:endParaRPr>
          </a:p>
          <a:p>
            <a:pPr marL="0" indent="0">
              <a:buNone/>
            </a:pPr>
            <a:r>
              <a:rPr lang="ja-JP" altLang="en-US" sz="2000" b="1" dirty="0">
                <a:latin typeface="+mn-ea"/>
              </a:rPr>
              <a:t>　　　　　▼</a:t>
            </a:r>
            <a:endParaRPr lang="en-US" altLang="ja-JP" sz="2000" b="1" dirty="0">
              <a:latin typeface="+mn-ea"/>
            </a:endParaRPr>
          </a:p>
          <a:p>
            <a:pPr marL="0" indent="0">
              <a:buNone/>
            </a:pPr>
            <a:r>
              <a:rPr lang="ja-JP" altLang="en-US" sz="2000" b="1" dirty="0">
                <a:latin typeface="+mn-ea"/>
              </a:rPr>
              <a:t>　  </a:t>
            </a:r>
            <a:r>
              <a:rPr lang="ja-JP" altLang="en-US" sz="4000" b="1" dirty="0">
                <a:solidFill>
                  <a:srgbClr val="FF0000"/>
                </a:solidFill>
                <a:latin typeface="+mn-ea"/>
              </a:rPr>
              <a:t>場所</a:t>
            </a:r>
            <a:r>
              <a:rPr lang="ja-JP" altLang="en-US" sz="2000" b="1" dirty="0">
                <a:latin typeface="+mn-ea"/>
              </a:rPr>
              <a:t>に関する見当識障害（トイレの場所が分からない、など）</a:t>
            </a:r>
            <a:endParaRPr lang="en-US" altLang="ja-JP" sz="2000" b="1" dirty="0">
              <a:latin typeface="+mn-ea"/>
            </a:endParaRPr>
          </a:p>
          <a:p>
            <a:pPr marL="0" indent="0">
              <a:buNone/>
            </a:pPr>
            <a:r>
              <a:rPr lang="ja-JP" altLang="en-US" sz="2000" b="1" dirty="0">
                <a:latin typeface="+mn-ea"/>
              </a:rPr>
              <a:t>　　　　　▼</a:t>
            </a:r>
            <a:endParaRPr lang="en-US" altLang="ja-JP" sz="2000" b="1" dirty="0">
              <a:latin typeface="+mn-ea"/>
            </a:endParaRPr>
          </a:p>
          <a:p>
            <a:pPr marL="0" indent="0">
              <a:buNone/>
            </a:pPr>
            <a:r>
              <a:rPr lang="ja-JP" altLang="en-US" sz="2000" b="1" dirty="0">
                <a:latin typeface="+mn-ea"/>
              </a:rPr>
              <a:t>　  </a:t>
            </a:r>
            <a:r>
              <a:rPr lang="ja-JP" altLang="en-US" sz="4000" b="1" dirty="0">
                <a:solidFill>
                  <a:srgbClr val="FF0000"/>
                </a:solidFill>
                <a:latin typeface="+mn-ea"/>
              </a:rPr>
              <a:t>人物</a:t>
            </a:r>
            <a:r>
              <a:rPr lang="ja-JP" altLang="en-US" sz="2000" b="1" dirty="0">
                <a:latin typeface="+mn-ea"/>
              </a:rPr>
              <a:t>に関する見当識障害（周囲の人との関係がわからない）</a:t>
            </a:r>
            <a:endParaRPr lang="en-US" altLang="ja-JP" sz="2000" b="1" dirty="0">
              <a:latin typeface="+mn-ea"/>
            </a:endParaRPr>
          </a:p>
        </p:txBody>
      </p:sp>
      <p:sp>
        <p:nvSpPr>
          <p:cNvPr id="8" name="テキスト ボックス 7"/>
          <p:cNvSpPr txBox="1"/>
          <p:nvPr/>
        </p:nvSpPr>
        <p:spPr>
          <a:xfrm rot="20762896">
            <a:off x="990585" y="390685"/>
            <a:ext cx="504056" cy="523220"/>
          </a:xfrm>
          <a:prstGeom prst="rect">
            <a:avLst/>
          </a:prstGeom>
          <a:noFill/>
        </p:spPr>
        <p:txBody>
          <a:bodyPr wrap="square" rtlCol="0">
            <a:spAutoFit/>
          </a:bodyPr>
          <a:lstStyle/>
          <a:p>
            <a:pPr algn="ctr">
              <a:defRPr/>
            </a:pPr>
            <a:r>
              <a:rPr lang="en-US" altLang="ja-JP" sz="2800" dirty="0">
                <a:solidFill>
                  <a:prstClr val="black"/>
                </a:solidFill>
                <a:latin typeface="+mn-ea"/>
              </a:rPr>
              <a:t>5</a:t>
            </a:r>
            <a:endParaRPr lang="ja-JP" altLang="en-US" sz="2800" dirty="0">
              <a:solidFill>
                <a:prstClr val="black"/>
              </a:solidFill>
              <a:latin typeface="+mn-ea"/>
            </a:endParaRPr>
          </a:p>
        </p:txBody>
      </p:sp>
      <p:sp>
        <p:nvSpPr>
          <p:cNvPr id="10" name="四角形: 角を丸くする 9">
            <a:extLst>
              <a:ext uri="{FF2B5EF4-FFF2-40B4-BE49-F238E27FC236}">
                <a16:creationId xmlns:a16="http://schemas.microsoft.com/office/drawing/2014/main" id="{F9C06407-B5B0-8727-F949-4C4A6DCAA697}"/>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12" name="図 11">
            <a:extLst>
              <a:ext uri="{FF2B5EF4-FFF2-40B4-BE49-F238E27FC236}">
                <a16:creationId xmlns:a16="http://schemas.microsoft.com/office/drawing/2014/main" id="{38221244-0640-DB52-53E7-E3D91E0E4CC1}"/>
              </a:ext>
            </a:extLst>
          </p:cNvPr>
          <p:cNvPicPr>
            <a:picLocks noChangeAspect="1"/>
          </p:cNvPicPr>
          <p:nvPr/>
        </p:nvPicPr>
        <p:blipFill>
          <a:blip r:embed="rId4"/>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476159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本　イラスト」の画像検索結果">
            <a:extLst>
              <a:ext uri="{FF2B5EF4-FFF2-40B4-BE49-F238E27FC236}">
                <a16:creationId xmlns:a16="http://schemas.microsoft.com/office/drawing/2014/main" id="{587CADBC-3712-B135-8AFF-B7B7F47105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62896">
            <a:off x="299779" y="397906"/>
            <a:ext cx="1018084" cy="763563"/>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descr="抽象, 挿絵, 時計 が含まれている画像&#10;&#10;自動的に生成された説明">
            <a:extLst>
              <a:ext uri="{FF2B5EF4-FFF2-40B4-BE49-F238E27FC236}">
                <a16:creationId xmlns:a16="http://schemas.microsoft.com/office/drawing/2014/main" id="{24BB3B1E-1814-47B6-A13D-267B192A9B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47411" y="4964196"/>
            <a:ext cx="1817471" cy="1603917"/>
          </a:xfrm>
          <a:prstGeom prst="rect">
            <a:avLst/>
          </a:prstGeom>
        </p:spPr>
      </p:pic>
      <p:sp>
        <p:nvSpPr>
          <p:cNvPr id="2" name="タイトル 1"/>
          <p:cNvSpPr>
            <a:spLocks noGrp="1"/>
          </p:cNvSpPr>
          <p:nvPr>
            <p:ph type="title"/>
          </p:nvPr>
        </p:nvSpPr>
        <p:spPr>
          <a:xfrm>
            <a:off x="628166" y="415687"/>
            <a:ext cx="7924800" cy="857251"/>
          </a:xfrm>
        </p:spPr>
        <p:txBody>
          <a:bodyPr>
            <a:noAutofit/>
          </a:bodyPr>
          <a:lstStyle/>
          <a:p>
            <a:r>
              <a:rPr lang="ja-JP" altLang="en-US" sz="3600" b="1" dirty="0">
                <a:latin typeface="+mj-ea"/>
              </a:rPr>
              <a:t>中核症状③：</a:t>
            </a:r>
            <a:r>
              <a:rPr lang="ja-JP" altLang="en-US" sz="3600" b="1" dirty="0">
                <a:solidFill>
                  <a:srgbClr val="0000FF"/>
                </a:solidFill>
                <a:latin typeface="+mj-ea"/>
              </a:rPr>
              <a:t>理解</a:t>
            </a:r>
            <a:r>
              <a:rPr lang="ja-JP" altLang="en-US" sz="1800" b="1" dirty="0">
                <a:solidFill>
                  <a:srgbClr val="0000FF"/>
                </a:solidFill>
                <a:latin typeface="+mj-ea"/>
              </a:rPr>
              <a:t>・</a:t>
            </a:r>
            <a:r>
              <a:rPr lang="ja-JP" altLang="en-US" sz="3600" b="1" dirty="0">
                <a:solidFill>
                  <a:srgbClr val="0000FF"/>
                </a:solidFill>
                <a:latin typeface="+mj-ea"/>
              </a:rPr>
              <a:t>判断力の障害</a:t>
            </a:r>
          </a:p>
        </p:txBody>
      </p:sp>
      <p:sp>
        <p:nvSpPr>
          <p:cNvPr id="3" name="コンテンツ プレースホルダー 2"/>
          <p:cNvSpPr>
            <a:spLocks noGrp="1"/>
          </p:cNvSpPr>
          <p:nvPr>
            <p:ph idx="1"/>
          </p:nvPr>
        </p:nvSpPr>
        <p:spPr>
          <a:xfrm>
            <a:off x="808821" y="1621349"/>
            <a:ext cx="7667439" cy="3394472"/>
          </a:xfrm>
        </p:spPr>
        <p:txBody>
          <a:bodyPr anchor="ctr">
            <a:noAutofit/>
          </a:bodyPr>
          <a:lstStyle/>
          <a:p>
            <a:pPr marL="0" indent="0">
              <a:buNone/>
            </a:pPr>
            <a:r>
              <a:rPr kumimoji="1" lang="ja-JP" altLang="en-US" dirty="0">
                <a:solidFill>
                  <a:srgbClr val="FF0000"/>
                </a:solidFill>
                <a:latin typeface="+mj-ea"/>
                <a:ea typeface="+mj-ea"/>
              </a:rPr>
              <a:t>ものごとを理解し判断することが難しくなる</a:t>
            </a:r>
            <a:endParaRPr lang="en-US" altLang="ja-JP" dirty="0">
              <a:latin typeface="+mj-ea"/>
              <a:ea typeface="+mj-ea"/>
            </a:endParaRPr>
          </a:p>
          <a:p>
            <a:pPr>
              <a:buFont typeface="Wingdings" panose="05000000000000000000" pitchFamily="2" charset="2"/>
              <a:buChar char="l"/>
            </a:pPr>
            <a:r>
              <a:rPr lang="ja-JP" altLang="en-US" dirty="0">
                <a:solidFill>
                  <a:prstClr val="black"/>
                </a:solidFill>
                <a:latin typeface="+mj-ea"/>
                <a:ea typeface="+mj-ea"/>
              </a:rPr>
              <a:t>考えるスピードが遅くなる</a:t>
            </a:r>
            <a:endParaRPr lang="en-US" altLang="ja-JP" dirty="0">
              <a:solidFill>
                <a:prstClr val="black"/>
              </a:solidFill>
              <a:latin typeface="+mj-ea"/>
              <a:ea typeface="+mj-ea"/>
            </a:endParaRPr>
          </a:p>
          <a:p>
            <a:pPr>
              <a:buFont typeface="Wingdings" panose="05000000000000000000" pitchFamily="2" charset="2"/>
              <a:buChar char="l"/>
            </a:pPr>
            <a:r>
              <a:rPr lang="ja-JP" altLang="en-US" dirty="0">
                <a:solidFill>
                  <a:prstClr val="black"/>
                </a:solidFill>
                <a:latin typeface="+mj-ea"/>
                <a:ea typeface="+mj-ea"/>
              </a:rPr>
              <a:t>２つ以上のことを同時に進行させることが難しくなる</a:t>
            </a:r>
            <a:endParaRPr lang="en-US" altLang="ja-JP" dirty="0">
              <a:solidFill>
                <a:prstClr val="black"/>
              </a:solidFill>
              <a:latin typeface="+mj-ea"/>
              <a:ea typeface="+mj-ea"/>
            </a:endParaRPr>
          </a:p>
          <a:p>
            <a:pPr>
              <a:buFont typeface="Wingdings" panose="05000000000000000000" pitchFamily="2" charset="2"/>
              <a:buChar char="l"/>
            </a:pPr>
            <a:r>
              <a:rPr lang="ja-JP" altLang="en-US" dirty="0">
                <a:solidFill>
                  <a:prstClr val="black"/>
                </a:solidFill>
                <a:latin typeface="+mj-ea"/>
                <a:ea typeface="+mj-ea"/>
              </a:rPr>
              <a:t>ものごとの複雑な仕組み（家電製品、</a:t>
            </a:r>
            <a:r>
              <a:rPr lang="en-US" altLang="ja-JP" dirty="0">
                <a:solidFill>
                  <a:prstClr val="black"/>
                </a:solidFill>
                <a:latin typeface="+mj-ea"/>
                <a:ea typeface="+mj-ea"/>
              </a:rPr>
              <a:t>ATM</a:t>
            </a:r>
            <a:r>
              <a:rPr lang="ja-JP" altLang="en-US" dirty="0">
                <a:solidFill>
                  <a:prstClr val="black"/>
                </a:solidFill>
                <a:latin typeface="+mj-ea"/>
                <a:ea typeface="+mj-ea"/>
              </a:rPr>
              <a:t>など）が理解しにくくなる</a:t>
            </a:r>
            <a:endParaRPr lang="en-US" altLang="ja-JP" dirty="0">
              <a:solidFill>
                <a:prstClr val="black"/>
              </a:solidFill>
              <a:latin typeface="+mj-ea"/>
              <a:ea typeface="+mj-ea"/>
            </a:endParaRPr>
          </a:p>
          <a:p>
            <a:pPr>
              <a:buFont typeface="Wingdings" panose="05000000000000000000" pitchFamily="2" charset="2"/>
              <a:buChar char="l"/>
            </a:pPr>
            <a:r>
              <a:rPr lang="ja-JP" altLang="en-US" dirty="0">
                <a:latin typeface="+mj-ea"/>
                <a:ea typeface="+mj-ea"/>
              </a:rPr>
              <a:t>簡単な計算ができにくくなる</a:t>
            </a:r>
            <a:endParaRPr kumimoji="1" lang="ja-JP" altLang="en-US" dirty="0">
              <a:latin typeface="+mj-ea"/>
              <a:ea typeface="+mj-ea"/>
            </a:endParaRPr>
          </a:p>
        </p:txBody>
      </p:sp>
      <p:sp>
        <p:nvSpPr>
          <p:cNvPr id="6" name="テキスト ボックス 5">
            <a:extLst>
              <a:ext uri="{FF2B5EF4-FFF2-40B4-BE49-F238E27FC236}">
                <a16:creationId xmlns:a16="http://schemas.microsoft.com/office/drawing/2014/main" id="{726A8C98-AE9E-2003-EDAC-EC1F087D1A8B}"/>
              </a:ext>
            </a:extLst>
          </p:cNvPr>
          <p:cNvSpPr txBox="1"/>
          <p:nvPr/>
        </p:nvSpPr>
        <p:spPr>
          <a:xfrm rot="20762896">
            <a:off x="853334" y="390978"/>
            <a:ext cx="378041" cy="523220"/>
          </a:xfrm>
          <a:prstGeom prst="rect">
            <a:avLst/>
          </a:prstGeom>
          <a:noFill/>
        </p:spPr>
        <p:txBody>
          <a:bodyPr wrap="square" rtlCol="0">
            <a:spAutoFit/>
          </a:bodyPr>
          <a:lstStyle/>
          <a:p>
            <a:pPr algn="ctr">
              <a:defRPr/>
            </a:pPr>
            <a:r>
              <a:rPr lang="en-US" altLang="ja-JP" sz="2800" dirty="0">
                <a:solidFill>
                  <a:prstClr val="black"/>
                </a:solidFill>
                <a:latin typeface="+mj-ea"/>
                <a:ea typeface="+mj-ea"/>
              </a:rPr>
              <a:t>5</a:t>
            </a:r>
            <a:endParaRPr lang="ja-JP" altLang="en-US" sz="2800" dirty="0">
              <a:solidFill>
                <a:prstClr val="black"/>
              </a:solidFill>
              <a:latin typeface="+mj-ea"/>
              <a:ea typeface="+mj-ea"/>
            </a:endParaRPr>
          </a:p>
        </p:txBody>
      </p:sp>
      <p:sp>
        <p:nvSpPr>
          <p:cNvPr id="12" name="四角形: 角を丸くする 11">
            <a:extLst>
              <a:ext uri="{FF2B5EF4-FFF2-40B4-BE49-F238E27FC236}">
                <a16:creationId xmlns:a16="http://schemas.microsoft.com/office/drawing/2014/main" id="{686B6B58-94A0-24A8-DF2E-AEE8AABC6663}"/>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ea"/>
              <a:ea typeface="+mj-ea"/>
            </a:endParaRPr>
          </a:p>
        </p:txBody>
      </p:sp>
      <p:pic>
        <p:nvPicPr>
          <p:cNvPr id="14" name="図 13">
            <a:extLst>
              <a:ext uri="{FF2B5EF4-FFF2-40B4-BE49-F238E27FC236}">
                <a16:creationId xmlns:a16="http://schemas.microsoft.com/office/drawing/2014/main" id="{099C4C75-B95A-4760-12C6-E4E2F7DD6A7E}"/>
              </a:ext>
            </a:extLst>
          </p:cNvPr>
          <p:cNvPicPr>
            <a:picLocks noChangeAspect="1"/>
          </p:cNvPicPr>
          <p:nvPr/>
        </p:nvPicPr>
        <p:blipFill>
          <a:blip r:embed="rId5"/>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681396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本　イラスト」の画像検索結果">
            <a:extLst>
              <a:ext uri="{FF2B5EF4-FFF2-40B4-BE49-F238E27FC236}">
                <a16:creationId xmlns:a16="http://schemas.microsoft.com/office/drawing/2014/main" id="{5934ED56-C93E-E957-8D16-BA9BC6EF579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762896">
            <a:off x="257319" y="486594"/>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p:txBody>
          <a:bodyPr/>
          <a:lstStyle/>
          <a:p>
            <a:r>
              <a:rPr kumimoji="1" lang="ja-JP" altLang="en-US" b="1" dirty="0">
                <a:latin typeface="+mn-ea"/>
                <a:ea typeface="+mn-ea"/>
              </a:rPr>
              <a:t>中核症状④：</a:t>
            </a:r>
            <a:r>
              <a:rPr kumimoji="1" lang="ja-JP" altLang="en-US" b="1" dirty="0">
                <a:solidFill>
                  <a:srgbClr val="0000FF"/>
                </a:solidFill>
                <a:latin typeface="+mn-ea"/>
                <a:ea typeface="+mn-ea"/>
              </a:rPr>
              <a:t>実行機能障害</a:t>
            </a:r>
          </a:p>
        </p:txBody>
      </p:sp>
      <p:sp>
        <p:nvSpPr>
          <p:cNvPr id="3" name="コンテンツ プレースホルダー 2"/>
          <p:cNvSpPr>
            <a:spLocks noGrp="1"/>
          </p:cNvSpPr>
          <p:nvPr>
            <p:ph idx="1"/>
          </p:nvPr>
        </p:nvSpPr>
        <p:spPr/>
        <p:txBody>
          <a:bodyPr/>
          <a:lstStyle/>
          <a:p>
            <a:pPr marL="0" indent="0">
              <a:buNone/>
            </a:pPr>
            <a:r>
              <a:rPr kumimoji="1" lang="ja-JP" altLang="en-US" dirty="0">
                <a:latin typeface="+mn-ea"/>
              </a:rPr>
              <a:t>　アルツハイマー型認知症の場合、</a:t>
            </a:r>
            <a:r>
              <a:rPr kumimoji="1" lang="ja-JP" altLang="en-US" dirty="0">
                <a:solidFill>
                  <a:srgbClr val="0000FF"/>
                </a:solidFill>
                <a:latin typeface="+mn-ea"/>
              </a:rPr>
              <a:t>初期の　　段階からみられる</a:t>
            </a:r>
            <a:r>
              <a:rPr kumimoji="1" lang="ja-JP" altLang="en-US" dirty="0">
                <a:latin typeface="+mn-ea"/>
              </a:rPr>
              <a:t>症状</a:t>
            </a:r>
            <a:endParaRPr kumimoji="1" lang="en-US" altLang="ja-JP" dirty="0">
              <a:latin typeface="+mn-ea"/>
            </a:endParaRPr>
          </a:p>
          <a:p>
            <a:r>
              <a:rPr lang="ja-JP" altLang="en-US" dirty="0">
                <a:solidFill>
                  <a:srgbClr val="FF0000"/>
                </a:solidFill>
                <a:latin typeface="+mn-ea"/>
              </a:rPr>
              <a:t>効率の良い物事の段取りができなくなる</a:t>
            </a:r>
            <a:endParaRPr lang="en-US" altLang="ja-JP" dirty="0">
              <a:solidFill>
                <a:srgbClr val="FF0000"/>
              </a:solidFill>
              <a:latin typeface="+mn-ea"/>
            </a:endParaRPr>
          </a:p>
          <a:p>
            <a:pPr marL="0" indent="0">
              <a:buNone/>
            </a:pPr>
            <a:r>
              <a:rPr kumimoji="1" lang="ja-JP" altLang="en-US" dirty="0">
                <a:latin typeface="+mn-ea"/>
              </a:rPr>
              <a:t>　　</a:t>
            </a:r>
            <a:r>
              <a:rPr kumimoji="1" lang="en-US" altLang="ja-JP" dirty="0">
                <a:latin typeface="+mn-ea"/>
              </a:rPr>
              <a:t>‐ </a:t>
            </a:r>
            <a:r>
              <a:rPr kumimoji="1" lang="ja-JP" altLang="en-US" dirty="0">
                <a:latin typeface="+mn-ea"/>
              </a:rPr>
              <a:t>料理の用意が手順よく進まない</a:t>
            </a:r>
            <a:endParaRPr kumimoji="1" lang="en-US" altLang="ja-JP" dirty="0">
              <a:latin typeface="+mn-ea"/>
            </a:endParaRPr>
          </a:p>
          <a:p>
            <a:pPr marL="0" indent="0">
              <a:buNone/>
            </a:pPr>
            <a:r>
              <a:rPr lang="ja-JP" altLang="en-US" dirty="0">
                <a:latin typeface="+mn-ea"/>
              </a:rPr>
              <a:t>　　</a:t>
            </a:r>
            <a:r>
              <a:rPr lang="en-US" altLang="ja-JP" dirty="0">
                <a:latin typeface="+mn-ea"/>
              </a:rPr>
              <a:t>‐ </a:t>
            </a:r>
            <a:r>
              <a:rPr lang="ja-JP" altLang="en-US" dirty="0">
                <a:latin typeface="+mn-ea"/>
              </a:rPr>
              <a:t>来客人数分の飲み物を用意できない</a:t>
            </a:r>
            <a:endParaRPr lang="en-US" altLang="ja-JP" dirty="0">
              <a:latin typeface="+mn-ea"/>
            </a:endParaRPr>
          </a:p>
          <a:p>
            <a:pPr marL="0" indent="0">
              <a:buNone/>
            </a:pPr>
            <a:r>
              <a:rPr kumimoji="1" lang="ja-JP" altLang="en-US" dirty="0">
                <a:latin typeface="+mn-ea"/>
              </a:rPr>
              <a:t>　　</a:t>
            </a:r>
            <a:r>
              <a:rPr kumimoji="1" lang="en-US" altLang="ja-JP" dirty="0">
                <a:latin typeface="+mn-ea"/>
              </a:rPr>
              <a:t>‐  </a:t>
            </a:r>
            <a:r>
              <a:rPr kumimoji="1" lang="ja-JP" altLang="en-US" dirty="0">
                <a:latin typeface="+mn-ea"/>
              </a:rPr>
              <a:t>旅行の準備ができない</a:t>
            </a:r>
            <a:endParaRPr kumimoji="1" lang="en-US" altLang="ja-JP" dirty="0">
              <a:latin typeface="+mn-ea"/>
            </a:endParaRPr>
          </a:p>
          <a:p>
            <a:r>
              <a:rPr lang="ja-JP" altLang="en-US" dirty="0">
                <a:solidFill>
                  <a:srgbClr val="FF0000"/>
                </a:solidFill>
                <a:latin typeface="+mn-ea"/>
              </a:rPr>
              <a:t>非日常的な物事（正月、法事などの行事）を計画し準備し実行することが難しい</a:t>
            </a:r>
            <a:endParaRPr kumimoji="1" lang="ja-JP" altLang="en-US" dirty="0">
              <a:solidFill>
                <a:srgbClr val="FF0000"/>
              </a:solidFill>
              <a:latin typeface="+mn-ea"/>
            </a:endParaRPr>
          </a:p>
        </p:txBody>
      </p:sp>
      <p:sp>
        <p:nvSpPr>
          <p:cNvPr id="6" name="テキスト ボックス 5"/>
          <p:cNvSpPr txBox="1"/>
          <p:nvPr/>
        </p:nvSpPr>
        <p:spPr>
          <a:xfrm rot="20762896">
            <a:off x="721512" y="464240"/>
            <a:ext cx="440678" cy="523220"/>
          </a:xfrm>
          <a:prstGeom prst="rect">
            <a:avLst/>
          </a:prstGeom>
          <a:noFill/>
        </p:spPr>
        <p:txBody>
          <a:bodyPr wrap="square" rtlCol="0">
            <a:spAutoFit/>
          </a:bodyPr>
          <a:lstStyle/>
          <a:p>
            <a:pPr algn="ctr">
              <a:defRPr/>
            </a:pPr>
            <a:r>
              <a:rPr lang="en-US" altLang="ja-JP" sz="2800" dirty="0">
                <a:solidFill>
                  <a:prstClr val="black"/>
                </a:solidFill>
                <a:latin typeface="+mn-ea"/>
              </a:rPr>
              <a:t>5</a:t>
            </a:r>
            <a:endParaRPr lang="ja-JP" altLang="en-US" sz="2800" dirty="0">
              <a:solidFill>
                <a:prstClr val="black"/>
              </a:solidFill>
              <a:latin typeface="+mn-ea"/>
            </a:endParaRPr>
          </a:p>
        </p:txBody>
      </p:sp>
      <p:sp>
        <p:nvSpPr>
          <p:cNvPr id="8" name="四角形: 角を丸くする 7">
            <a:extLst>
              <a:ext uri="{FF2B5EF4-FFF2-40B4-BE49-F238E27FC236}">
                <a16:creationId xmlns:a16="http://schemas.microsoft.com/office/drawing/2014/main" id="{C3896788-139B-5EA3-C139-5F2A331725A4}"/>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10" name="図 9">
            <a:extLst>
              <a:ext uri="{FF2B5EF4-FFF2-40B4-BE49-F238E27FC236}">
                <a16:creationId xmlns:a16="http://schemas.microsoft.com/office/drawing/2014/main" id="{661ADFA0-994B-C1FA-C008-D7376EA3BFE9}"/>
              </a:ext>
            </a:extLst>
          </p:cNvPr>
          <p:cNvPicPr>
            <a:picLocks noChangeAspect="1"/>
          </p:cNvPicPr>
          <p:nvPr/>
        </p:nvPicPr>
        <p:blipFill>
          <a:blip r:embed="rId3"/>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402069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BE5DA7D-5D97-BD3B-EA56-1B2CA2798AA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818378B-8160-7958-BFA8-509CF13FE525}"/>
              </a:ext>
            </a:extLst>
          </p:cNvPr>
          <p:cNvSpPr>
            <a:spLocks noGrp="1"/>
          </p:cNvSpPr>
          <p:nvPr>
            <p:ph type="title"/>
          </p:nvPr>
        </p:nvSpPr>
        <p:spPr>
          <a:xfrm>
            <a:off x="410349" y="352419"/>
            <a:ext cx="8229600" cy="634083"/>
          </a:xfrm>
        </p:spPr>
        <p:txBody>
          <a:bodyPr>
            <a:normAutofit fontScale="90000"/>
          </a:bodyPr>
          <a:lstStyle/>
          <a:p>
            <a:r>
              <a:rPr kumimoji="1" lang="ja-JP" altLang="en-US" b="1" dirty="0">
                <a:latin typeface="+mn-ea"/>
                <a:ea typeface="+mn-ea"/>
                <a:cs typeface="Meiryo UI" panose="020B0604030504040204" pitchFamily="50" charset="-128"/>
              </a:rPr>
              <a:t>認知症の症状</a:t>
            </a:r>
          </a:p>
        </p:txBody>
      </p:sp>
      <p:sp>
        <p:nvSpPr>
          <p:cNvPr id="4" name="テキスト ボックス 3">
            <a:extLst>
              <a:ext uri="{FF2B5EF4-FFF2-40B4-BE49-F238E27FC236}">
                <a16:creationId xmlns:a16="http://schemas.microsoft.com/office/drawing/2014/main" id="{6A25CE0B-7BD9-AAD2-FF86-0FFE7A93FDE7}"/>
              </a:ext>
            </a:extLst>
          </p:cNvPr>
          <p:cNvSpPr txBox="1"/>
          <p:nvPr/>
        </p:nvSpPr>
        <p:spPr>
          <a:xfrm>
            <a:off x="833523" y="1659285"/>
            <a:ext cx="7694463" cy="3539430"/>
          </a:xfrm>
          <a:prstGeom prst="rect">
            <a:avLst/>
          </a:prstGeom>
          <a:noFill/>
        </p:spPr>
        <p:txBody>
          <a:bodyPr wrap="square" rtlCol="0">
            <a:spAutoFit/>
          </a:bodyPr>
          <a:lstStyle/>
          <a:p>
            <a:pPr>
              <a:defRPr/>
            </a:pPr>
            <a:r>
              <a:rPr lang="ja-JP" altLang="en-US" sz="4400" b="1" dirty="0">
                <a:solidFill>
                  <a:prstClr val="black"/>
                </a:solidFill>
                <a:latin typeface="+mn-ea"/>
              </a:rPr>
              <a:t>●</a:t>
            </a:r>
            <a:r>
              <a:rPr lang="ja-JP" altLang="en-US" sz="4400" b="1" dirty="0">
                <a:solidFill>
                  <a:srgbClr val="FF0000"/>
                </a:solidFill>
                <a:latin typeface="+mn-ea"/>
              </a:rPr>
              <a:t>行動・心理症状</a:t>
            </a:r>
            <a:endParaRPr lang="en-US" altLang="ja-JP" sz="4400" b="1" dirty="0">
              <a:solidFill>
                <a:srgbClr val="FF0000"/>
              </a:solidFill>
              <a:latin typeface="+mn-ea"/>
            </a:endParaRPr>
          </a:p>
          <a:p>
            <a:pPr>
              <a:defRPr/>
            </a:pPr>
            <a:r>
              <a:rPr lang="ja-JP" altLang="en-US" sz="3600" b="1" dirty="0">
                <a:solidFill>
                  <a:prstClr val="black"/>
                </a:solidFill>
                <a:latin typeface="+mn-ea"/>
              </a:rPr>
              <a:t>中核症状により、生活上の困難にうまく適応できない場合に本人の　性格・環境・身体要因が加わって　起こる症状</a:t>
            </a:r>
            <a:endParaRPr lang="en-US" altLang="ja-JP" sz="3600" b="1" dirty="0">
              <a:solidFill>
                <a:prstClr val="black"/>
              </a:solidFill>
              <a:latin typeface="+mn-ea"/>
            </a:endParaRPr>
          </a:p>
          <a:p>
            <a:pPr>
              <a:defRPr/>
            </a:pPr>
            <a:endParaRPr lang="en-US" altLang="ja-JP" sz="3600" b="1" dirty="0">
              <a:solidFill>
                <a:prstClr val="black"/>
              </a:solidFill>
              <a:latin typeface="+mn-ea"/>
            </a:endParaRPr>
          </a:p>
          <a:p>
            <a:pPr>
              <a:defRPr/>
            </a:pPr>
            <a:r>
              <a:rPr lang="en-US" altLang="ja-JP" sz="3600" b="1" u="sng" dirty="0">
                <a:solidFill>
                  <a:srgbClr val="0000FF"/>
                </a:solidFill>
                <a:latin typeface="+mn-ea"/>
              </a:rPr>
              <a:t>※</a:t>
            </a:r>
            <a:r>
              <a:rPr lang="ja-JP" altLang="en-US" sz="3600" b="1" u="sng" dirty="0">
                <a:solidFill>
                  <a:srgbClr val="0000FF"/>
                </a:solidFill>
                <a:latin typeface="+mn-ea"/>
              </a:rPr>
              <a:t>個人差のある症状</a:t>
            </a:r>
            <a:endParaRPr lang="en-US" altLang="ja-JP" sz="3600" b="1" u="sng" dirty="0">
              <a:solidFill>
                <a:srgbClr val="0000FF"/>
              </a:solidFill>
              <a:latin typeface="+mn-ea"/>
            </a:endParaRPr>
          </a:p>
        </p:txBody>
      </p:sp>
      <p:sp>
        <p:nvSpPr>
          <p:cNvPr id="6" name="四角形: 角を丸くする 5">
            <a:extLst>
              <a:ext uri="{FF2B5EF4-FFF2-40B4-BE49-F238E27FC236}">
                <a16:creationId xmlns:a16="http://schemas.microsoft.com/office/drawing/2014/main" id="{21CA50C7-E53C-2FE5-E804-C9492FF75C6A}"/>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9" name="図 8">
            <a:extLst>
              <a:ext uri="{FF2B5EF4-FFF2-40B4-BE49-F238E27FC236}">
                <a16:creationId xmlns:a16="http://schemas.microsoft.com/office/drawing/2014/main" id="{C1E23646-30BD-DD98-708C-CFF4BF810DB4}"/>
              </a:ext>
            </a:extLst>
          </p:cNvPr>
          <p:cNvPicPr>
            <a:picLocks noChangeAspect="1"/>
          </p:cNvPicPr>
          <p:nvPr/>
        </p:nvPicPr>
        <p:blipFill>
          <a:blip r:embed="rId3"/>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392465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2" descr="「本　イラスト」の画像検索結果">
            <a:extLst>
              <a:ext uri="{FF2B5EF4-FFF2-40B4-BE49-F238E27FC236}">
                <a16:creationId xmlns:a16="http://schemas.microsoft.com/office/drawing/2014/main" id="{86802F74-AC71-20E8-F807-5D70F5E31C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62896">
            <a:off x="521868" y="303363"/>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457199" y="318978"/>
            <a:ext cx="8229600" cy="1143000"/>
          </a:xfrm>
        </p:spPr>
        <p:txBody>
          <a:bodyPr>
            <a:normAutofit fontScale="90000"/>
          </a:bodyPr>
          <a:lstStyle/>
          <a:p>
            <a:r>
              <a:rPr kumimoji="1" lang="ja-JP" altLang="en-US" b="1" dirty="0">
                <a:solidFill>
                  <a:srgbClr val="0000FF"/>
                </a:solidFill>
                <a:latin typeface="+mn-ea"/>
                <a:ea typeface="+mn-ea"/>
              </a:rPr>
              <a:t>行動・心理症状</a:t>
            </a:r>
            <a:r>
              <a:rPr kumimoji="1" lang="ja-JP" altLang="en-US" b="1" dirty="0">
                <a:latin typeface="+mn-ea"/>
                <a:ea typeface="+mn-ea"/>
              </a:rPr>
              <a:t>の具体例</a:t>
            </a:r>
            <a:br>
              <a:rPr kumimoji="1" lang="en-US" altLang="ja-JP" b="1" dirty="0">
                <a:latin typeface="+mn-ea"/>
                <a:ea typeface="+mn-ea"/>
              </a:rPr>
            </a:br>
            <a:r>
              <a:rPr lang="en-US" altLang="ja-JP" sz="2700" b="1" dirty="0">
                <a:solidFill>
                  <a:srgbClr val="0000FF"/>
                </a:solidFill>
                <a:latin typeface="+mn-ea"/>
                <a:ea typeface="+mn-ea"/>
              </a:rPr>
              <a:t>B</a:t>
            </a:r>
            <a:r>
              <a:rPr lang="en-US" altLang="ja-JP" sz="2700" b="1" dirty="0">
                <a:latin typeface="+mn-ea"/>
                <a:ea typeface="+mn-ea"/>
              </a:rPr>
              <a:t>ehavioral and </a:t>
            </a:r>
            <a:r>
              <a:rPr lang="en-US" altLang="ja-JP" sz="2700" b="1" dirty="0">
                <a:solidFill>
                  <a:srgbClr val="0000FF"/>
                </a:solidFill>
                <a:latin typeface="+mn-ea"/>
                <a:ea typeface="+mn-ea"/>
              </a:rPr>
              <a:t>P</a:t>
            </a:r>
            <a:r>
              <a:rPr lang="en-US" altLang="ja-JP" sz="2700" b="1" dirty="0">
                <a:latin typeface="+mn-ea"/>
                <a:ea typeface="+mn-ea"/>
              </a:rPr>
              <a:t>sychological </a:t>
            </a:r>
            <a:r>
              <a:rPr lang="en-US" altLang="ja-JP" sz="2700" b="1" dirty="0">
                <a:solidFill>
                  <a:srgbClr val="0000FF"/>
                </a:solidFill>
                <a:latin typeface="+mn-ea"/>
                <a:ea typeface="+mn-ea"/>
              </a:rPr>
              <a:t>S</a:t>
            </a:r>
            <a:r>
              <a:rPr lang="en-US" altLang="ja-JP" sz="2700" b="1" dirty="0">
                <a:latin typeface="+mn-ea"/>
                <a:ea typeface="+mn-ea"/>
              </a:rPr>
              <a:t>ymptoms of </a:t>
            </a:r>
            <a:r>
              <a:rPr lang="en-US" altLang="ja-JP" sz="2700" b="1" dirty="0">
                <a:solidFill>
                  <a:srgbClr val="0000FF"/>
                </a:solidFill>
                <a:latin typeface="+mn-ea"/>
                <a:ea typeface="+mn-ea"/>
              </a:rPr>
              <a:t>D</a:t>
            </a:r>
            <a:r>
              <a:rPr lang="en-US" altLang="ja-JP" sz="2700" b="1" dirty="0">
                <a:latin typeface="+mn-ea"/>
                <a:ea typeface="+mn-ea"/>
              </a:rPr>
              <a:t>ementia:</a:t>
            </a:r>
            <a:r>
              <a:rPr lang="ja-JP" altLang="en-US" sz="2700" b="1" dirty="0">
                <a:latin typeface="+mn-ea"/>
                <a:ea typeface="+mn-ea"/>
              </a:rPr>
              <a:t> </a:t>
            </a:r>
            <a:r>
              <a:rPr lang="en-US" altLang="ja-JP" sz="2700" b="1" dirty="0">
                <a:solidFill>
                  <a:srgbClr val="0000FF"/>
                </a:solidFill>
                <a:latin typeface="+mn-ea"/>
                <a:ea typeface="+mn-ea"/>
              </a:rPr>
              <a:t>BPSD</a:t>
            </a:r>
            <a:endParaRPr lang="ja-JP" altLang="en-US" sz="2700" b="1" dirty="0">
              <a:solidFill>
                <a:srgbClr val="0000FF"/>
              </a:solidFill>
              <a:latin typeface="+mn-ea"/>
              <a:ea typeface="+mn-ea"/>
            </a:endParaRPr>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4048152514"/>
              </p:ext>
            </p:extLst>
          </p:nvPr>
        </p:nvGraphicFramePr>
        <p:xfrm>
          <a:off x="382656" y="1414036"/>
          <a:ext cx="8378687" cy="4876800"/>
        </p:xfrm>
        <a:graphic>
          <a:graphicData uri="http://schemas.openxmlformats.org/drawingml/2006/table">
            <a:tbl>
              <a:tblPr firstRow="1" bandRow="1">
                <a:tableStyleId>{5C22544A-7EE6-4342-B048-85BDC9FD1C3A}</a:tableStyleId>
              </a:tblPr>
              <a:tblGrid>
                <a:gridCol w="2869719">
                  <a:extLst>
                    <a:ext uri="{9D8B030D-6E8A-4147-A177-3AD203B41FA5}">
                      <a16:colId xmlns:a16="http://schemas.microsoft.com/office/drawing/2014/main" val="20000"/>
                    </a:ext>
                  </a:extLst>
                </a:gridCol>
                <a:gridCol w="5508968">
                  <a:extLst>
                    <a:ext uri="{9D8B030D-6E8A-4147-A177-3AD203B41FA5}">
                      <a16:colId xmlns:a16="http://schemas.microsoft.com/office/drawing/2014/main" val="20001"/>
                    </a:ext>
                  </a:extLst>
                </a:gridCol>
              </a:tblGrid>
              <a:tr h="518160">
                <a:tc>
                  <a:txBody>
                    <a:bodyPr/>
                    <a:lstStyle/>
                    <a:p>
                      <a:endParaRPr kumimoji="1" lang="ja-JP" altLang="en-US" sz="1900" dirty="0"/>
                    </a:p>
                  </a:txBody>
                  <a:tcPr/>
                </a:tc>
                <a:tc>
                  <a:txBody>
                    <a:bodyPr/>
                    <a:lstStyle/>
                    <a:p>
                      <a:pPr algn="ctr"/>
                      <a:r>
                        <a:rPr kumimoji="1" lang="ja-JP" altLang="en-US" sz="2800" dirty="0"/>
                        <a:t>具体例</a:t>
                      </a:r>
                    </a:p>
                  </a:txBody>
                  <a:tcPr/>
                </a:tc>
                <a:extLst>
                  <a:ext uri="{0D108BD9-81ED-4DB2-BD59-A6C34878D82A}">
                    <a16:rowId xmlns:a16="http://schemas.microsoft.com/office/drawing/2014/main" val="10000"/>
                  </a:ext>
                </a:extLst>
              </a:tr>
              <a:tr h="457200">
                <a:tc>
                  <a:txBody>
                    <a:bodyPr/>
                    <a:lstStyle/>
                    <a:p>
                      <a:pPr algn="ctr"/>
                      <a:r>
                        <a:rPr kumimoji="1" lang="ja-JP" altLang="en-US" sz="2400" b="1" dirty="0">
                          <a:latin typeface="ＭＳ Ｐゴシック" panose="020B0600070205080204" pitchFamily="50" charset="-128"/>
                          <a:ea typeface="ＭＳ Ｐゴシック" panose="020B0600070205080204" pitchFamily="50" charset="-128"/>
                        </a:rPr>
                        <a:t>抑うつ</a:t>
                      </a:r>
                    </a:p>
                  </a:txBody>
                  <a:tcPr/>
                </a:tc>
                <a:tc>
                  <a:txBody>
                    <a:bodyPr/>
                    <a:lstStyle/>
                    <a:p>
                      <a:r>
                        <a:rPr kumimoji="1" lang="ja-JP" altLang="en-US" sz="2000" dirty="0"/>
                        <a:t>気持ちが落ち込んでやる気が出ない、面倒になる</a:t>
                      </a:r>
                    </a:p>
                  </a:txBody>
                  <a:tcPr/>
                </a:tc>
                <a:extLst>
                  <a:ext uri="{0D108BD9-81ED-4DB2-BD59-A6C34878D82A}">
                    <a16:rowId xmlns:a16="http://schemas.microsoft.com/office/drawing/2014/main" val="10001"/>
                  </a:ext>
                </a:extLst>
              </a:tr>
              <a:tr h="457200">
                <a:tc>
                  <a:txBody>
                    <a:bodyPr/>
                    <a:lstStyle/>
                    <a:p>
                      <a:pPr algn="ctr"/>
                      <a:r>
                        <a:rPr kumimoji="1" lang="ja-JP" altLang="en-US" sz="2400" b="1" dirty="0">
                          <a:latin typeface="ＭＳ Ｐゴシック" panose="020B0600070205080204" pitchFamily="50" charset="-128"/>
                          <a:ea typeface="ＭＳ Ｐゴシック" panose="020B0600070205080204" pitchFamily="50" charset="-128"/>
                        </a:rPr>
                        <a:t>妄想</a:t>
                      </a:r>
                    </a:p>
                  </a:txBody>
                  <a:tcPr/>
                </a:tc>
                <a:tc>
                  <a:txBody>
                    <a:bodyPr/>
                    <a:lstStyle/>
                    <a:p>
                      <a:r>
                        <a:rPr kumimoji="1" lang="ja-JP" altLang="en-US" sz="2000" dirty="0"/>
                        <a:t>「物を盗まれた」という</a:t>
                      </a:r>
                    </a:p>
                  </a:txBody>
                  <a:tcPr/>
                </a:tc>
                <a:extLst>
                  <a:ext uri="{0D108BD9-81ED-4DB2-BD59-A6C34878D82A}">
                    <a16:rowId xmlns:a16="http://schemas.microsoft.com/office/drawing/2014/main" val="10002"/>
                  </a:ext>
                </a:extLst>
              </a:tr>
              <a:tr h="701040">
                <a:tc>
                  <a:txBody>
                    <a:bodyPr/>
                    <a:lstStyle/>
                    <a:p>
                      <a:pPr algn="ctr"/>
                      <a:endParaRPr kumimoji="1" lang="en-US" altLang="ja-JP" sz="100" b="1" dirty="0">
                        <a:latin typeface="ＭＳ Ｐゴシック" panose="020B0600070205080204" pitchFamily="50" charset="-128"/>
                        <a:ea typeface="ＭＳ Ｐゴシック" panose="020B0600070205080204" pitchFamily="50" charset="-128"/>
                      </a:endParaRPr>
                    </a:p>
                    <a:p>
                      <a:pPr algn="ctr"/>
                      <a:endParaRPr kumimoji="1" lang="en-US" altLang="ja-JP" sz="100" b="1" dirty="0">
                        <a:latin typeface="ＭＳ Ｐゴシック" panose="020B0600070205080204" pitchFamily="50" charset="-128"/>
                        <a:ea typeface="ＭＳ Ｐゴシック" panose="020B0600070205080204" pitchFamily="50" charset="-128"/>
                      </a:endParaRPr>
                    </a:p>
                    <a:p>
                      <a:pPr algn="ctr"/>
                      <a:endParaRPr kumimoji="1" lang="en-US" altLang="ja-JP" sz="100" b="1" dirty="0">
                        <a:latin typeface="ＭＳ Ｐゴシック" panose="020B0600070205080204" pitchFamily="50" charset="-128"/>
                        <a:ea typeface="ＭＳ Ｐゴシック" panose="020B0600070205080204" pitchFamily="50" charset="-128"/>
                      </a:endParaRPr>
                    </a:p>
                    <a:p>
                      <a:pPr algn="ctr"/>
                      <a:endParaRPr kumimoji="1" lang="en-US" altLang="ja-JP" sz="100" b="1" dirty="0">
                        <a:latin typeface="ＭＳ Ｐゴシック" panose="020B0600070205080204" pitchFamily="50" charset="-128"/>
                        <a:ea typeface="ＭＳ Ｐゴシック" panose="020B0600070205080204" pitchFamily="50" charset="-128"/>
                      </a:endParaRPr>
                    </a:p>
                    <a:p>
                      <a:pPr algn="ctr"/>
                      <a:endParaRPr kumimoji="1" lang="en-US" altLang="ja-JP" sz="100" b="1" dirty="0">
                        <a:latin typeface="ＭＳ Ｐゴシック" panose="020B0600070205080204" pitchFamily="50" charset="-128"/>
                        <a:ea typeface="ＭＳ Ｐゴシック" panose="020B0600070205080204" pitchFamily="50" charset="-128"/>
                      </a:endParaRPr>
                    </a:p>
                    <a:p>
                      <a:pPr algn="ctr"/>
                      <a:endParaRPr kumimoji="1" lang="en-US" altLang="ja-JP" sz="100" b="1" dirty="0">
                        <a:latin typeface="ＭＳ Ｐゴシック" panose="020B0600070205080204" pitchFamily="50" charset="-128"/>
                        <a:ea typeface="ＭＳ Ｐゴシック" panose="020B0600070205080204" pitchFamily="50" charset="-128"/>
                      </a:endParaRPr>
                    </a:p>
                    <a:p>
                      <a:pPr algn="ctr"/>
                      <a:endParaRPr kumimoji="1" lang="en-US" altLang="ja-JP" sz="100" b="1" dirty="0">
                        <a:latin typeface="ＭＳ Ｐゴシック" panose="020B0600070205080204" pitchFamily="50" charset="-128"/>
                        <a:ea typeface="ＭＳ Ｐゴシック" panose="020B0600070205080204" pitchFamily="50" charset="-128"/>
                      </a:endParaRPr>
                    </a:p>
                    <a:p>
                      <a:pPr algn="ctr"/>
                      <a:endParaRPr kumimoji="1" lang="en-US" altLang="ja-JP" sz="100" b="1" dirty="0">
                        <a:latin typeface="ＭＳ Ｐゴシック" panose="020B0600070205080204" pitchFamily="50" charset="-128"/>
                        <a:ea typeface="ＭＳ Ｐゴシック" panose="020B0600070205080204" pitchFamily="50" charset="-128"/>
                      </a:endParaRPr>
                    </a:p>
                    <a:p>
                      <a:pPr algn="ctr"/>
                      <a:r>
                        <a:rPr kumimoji="1" lang="ja-JP" altLang="en-US" sz="2400" b="1" dirty="0">
                          <a:latin typeface="ＭＳ Ｐゴシック" panose="020B0600070205080204" pitchFamily="50" charset="-128"/>
                          <a:ea typeface="ＭＳ Ｐゴシック" panose="020B0600070205080204" pitchFamily="50" charset="-128"/>
                        </a:rPr>
                        <a:t>幻覚</a:t>
                      </a:r>
                    </a:p>
                  </a:txBody>
                  <a:tcPr/>
                </a:tc>
                <a:tc>
                  <a:txBody>
                    <a:bodyPr/>
                    <a:lstStyle/>
                    <a:p>
                      <a:r>
                        <a:rPr kumimoji="1" lang="ja-JP" altLang="en-US" sz="2000" dirty="0"/>
                        <a:t>実際にはそこにいない人の声が聞こえたり、姿が　　みえる</a:t>
                      </a:r>
                    </a:p>
                  </a:txBody>
                  <a:tcPr/>
                </a:tc>
                <a:extLst>
                  <a:ext uri="{0D108BD9-81ED-4DB2-BD59-A6C34878D82A}">
                    <a16:rowId xmlns:a16="http://schemas.microsoft.com/office/drawing/2014/main" val="10003"/>
                  </a:ext>
                </a:extLst>
              </a:tr>
              <a:tr h="457200">
                <a:tc>
                  <a:txBody>
                    <a:bodyPr/>
                    <a:lstStyle/>
                    <a:p>
                      <a:pPr algn="ctr"/>
                      <a:r>
                        <a:rPr kumimoji="1" lang="ja-JP" altLang="en-US" sz="2400" b="1" dirty="0">
                          <a:latin typeface="ＭＳ Ｐゴシック" panose="020B0600070205080204" pitchFamily="50" charset="-128"/>
                          <a:ea typeface="ＭＳ Ｐゴシック" panose="020B0600070205080204" pitchFamily="50" charset="-128"/>
                        </a:rPr>
                        <a:t>不安・焦り</a:t>
                      </a:r>
                    </a:p>
                  </a:txBody>
                  <a:tcPr/>
                </a:tc>
                <a:tc>
                  <a:txBody>
                    <a:bodyPr/>
                    <a:lstStyle/>
                    <a:p>
                      <a:r>
                        <a:rPr kumimoji="1" lang="ja-JP" altLang="en-US" sz="2000" dirty="0"/>
                        <a:t>落ち着かない、イライラしやすい</a:t>
                      </a:r>
                    </a:p>
                  </a:txBody>
                  <a:tcPr/>
                </a:tc>
                <a:extLst>
                  <a:ext uri="{0D108BD9-81ED-4DB2-BD59-A6C34878D82A}">
                    <a16:rowId xmlns:a16="http://schemas.microsoft.com/office/drawing/2014/main" val="10004"/>
                  </a:ext>
                </a:extLst>
              </a:tr>
              <a:tr h="457200">
                <a:tc>
                  <a:txBody>
                    <a:bodyPr/>
                    <a:lstStyle/>
                    <a:p>
                      <a:pPr algn="ctr"/>
                      <a:r>
                        <a:rPr kumimoji="1" lang="ja-JP" altLang="en-US" sz="2400" b="1" dirty="0">
                          <a:latin typeface="ＭＳ Ｐゴシック" panose="020B0600070205080204" pitchFamily="50" charset="-128"/>
                          <a:ea typeface="ＭＳ Ｐゴシック" panose="020B0600070205080204" pitchFamily="50" charset="-128"/>
                        </a:rPr>
                        <a:t>介護への抵抗</a:t>
                      </a:r>
                    </a:p>
                  </a:txBody>
                  <a:tcPr/>
                </a:tc>
                <a:tc>
                  <a:txBody>
                    <a:bodyPr/>
                    <a:lstStyle/>
                    <a:p>
                      <a:r>
                        <a:rPr kumimoji="1" lang="ja-JP" altLang="en-US" sz="2000" dirty="0"/>
                        <a:t>入浴や着替えを嫌がる</a:t>
                      </a:r>
                    </a:p>
                  </a:txBody>
                  <a:tcPr/>
                </a:tc>
                <a:extLst>
                  <a:ext uri="{0D108BD9-81ED-4DB2-BD59-A6C34878D82A}">
                    <a16:rowId xmlns:a16="http://schemas.microsoft.com/office/drawing/2014/main" val="10005"/>
                  </a:ext>
                </a:extLst>
              </a:tr>
              <a:tr h="457200">
                <a:tc>
                  <a:txBody>
                    <a:bodyPr/>
                    <a:lstStyle/>
                    <a:p>
                      <a:pPr algn="ctr"/>
                      <a:r>
                        <a:rPr kumimoji="1" lang="ja-JP" altLang="en-US" sz="2400" b="1" dirty="0">
                          <a:latin typeface="ＭＳ Ｐゴシック" panose="020B0600070205080204" pitchFamily="50" charset="-128"/>
                          <a:ea typeface="ＭＳ Ｐゴシック" panose="020B0600070205080204" pitchFamily="50" charset="-128"/>
                        </a:rPr>
                        <a:t>暴言・暴力</a:t>
                      </a:r>
                    </a:p>
                  </a:txBody>
                  <a:tcPr/>
                </a:tc>
                <a:tc>
                  <a:txBody>
                    <a:bodyPr/>
                    <a:lstStyle/>
                    <a:p>
                      <a:r>
                        <a:rPr kumimoji="1" lang="ja-JP" altLang="en-US" sz="2000" dirty="0"/>
                        <a:t>大声をあげる、暴力をふるう</a:t>
                      </a:r>
                    </a:p>
                  </a:txBody>
                  <a:tcPr/>
                </a:tc>
                <a:extLst>
                  <a:ext uri="{0D108BD9-81ED-4DB2-BD59-A6C34878D82A}">
                    <a16:rowId xmlns:a16="http://schemas.microsoft.com/office/drawing/2014/main" val="10006"/>
                  </a:ext>
                </a:extLst>
              </a:tr>
              <a:tr h="457200">
                <a:tc>
                  <a:txBody>
                    <a:bodyPr/>
                    <a:lstStyle/>
                    <a:p>
                      <a:pPr algn="ctr"/>
                      <a:r>
                        <a:rPr kumimoji="1" lang="ja-JP" altLang="en-US" sz="2400" b="1" dirty="0">
                          <a:latin typeface="ＭＳ Ｐゴシック" panose="020B0600070205080204" pitchFamily="50" charset="-128"/>
                          <a:ea typeface="ＭＳ Ｐゴシック" panose="020B0600070205080204" pitchFamily="50" charset="-128"/>
                        </a:rPr>
                        <a:t>徘徊</a:t>
                      </a:r>
                      <a:r>
                        <a:rPr kumimoji="1" lang="en-US" altLang="ja-JP" sz="2400" b="1" dirty="0">
                          <a:latin typeface="ＭＳ Ｐゴシック" panose="020B0600070205080204" pitchFamily="50" charset="-128"/>
                          <a:ea typeface="ＭＳ Ｐゴシック" panose="020B0600070205080204" pitchFamily="50" charset="-128"/>
                        </a:rPr>
                        <a:t>※</a:t>
                      </a:r>
                      <a:endParaRPr kumimoji="1" lang="ja-JP" altLang="en-US" sz="2400" b="1" dirty="0">
                        <a:latin typeface="ＭＳ Ｐゴシック" panose="020B0600070205080204" pitchFamily="50" charset="-128"/>
                        <a:ea typeface="ＭＳ Ｐゴシック" panose="020B0600070205080204" pitchFamily="50" charset="-128"/>
                      </a:endParaRPr>
                    </a:p>
                  </a:txBody>
                  <a:tcPr/>
                </a:tc>
                <a:tc>
                  <a:txBody>
                    <a:bodyPr/>
                    <a:lstStyle/>
                    <a:p>
                      <a:r>
                        <a:rPr kumimoji="1" lang="ja-JP" altLang="en-US" sz="2000" dirty="0"/>
                        <a:t>歩き回る、外に出ようとする</a:t>
                      </a:r>
                    </a:p>
                  </a:txBody>
                  <a:tcPr/>
                </a:tc>
                <a:extLst>
                  <a:ext uri="{0D108BD9-81ED-4DB2-BD59-A6C34878D82A}">
                    <a16:rowId xmlns:a16="http://schemas.microsoft.com/office/drawing/2014/main" val="10007"/>
                  </a:ext>
                </a:extLst>
              </a:tr>
              <a:tr h="457200">
                <a:tc>
                  <a:txBody>
                    <a:bodyPr/>
                    <a:lstStyle/>
                    <a:p>
                      <a:pPr algn="ctr"/>
                      <a:r>
                        <a:rPr kumimoji="1" lang="ja-JP" altLang="en-US" sz="2400" b="1" dirty="0">
                          <a:latin typeface="ＭＳ Ｐゴシック" panose="020B0600070205080204" pitchFamily="50" charset="-128"/>
                          <a:ea typeface="ＭＳ Ｐゴシック" panose="020B0600070205080204" pitchFamily="50" charset="-128"/>
                        </a:rPr>
                        <a:t>睡眠覚醒リズム障害</a:t>
                      </a:r>
                    </a:p>
                  </a:txBody>
                  <a:tcPr/>
                </a:tc>
                <a:tc>
                  <a:txBody>
                    <a:bodyPr/>
                    <a:lstStyle/>
                    <a:p>
                      <a:r>
                        <a:rPr kumimoji="1" lang="ja-JP" altLang="en-US" sz="2000" dirty="0"/>
                        <a:t>昼と夜が逆転する、早朝覚醒など</a:t>
                      </a:r>
                    </a:p>
                  </a:txBody>
                  <a:tcPr/>
                </a:tc>
                <a:extLst>
                  <a:ext uri="{0D108BD9-81ED-4DB2-BD59-A6C34878D82A}">
                    <a16:rowId xmlns:a16="http://schemas.microsoft.com/office/drawing/2014/main" val="10008"/>
                  </a:ext>
                </a:extLst>
              </a:tr>
              <a:tr h="457200">
                <a:tc>
                  <a:txBody>
                    <a:bodyPr/>
                    <a:lstStyle/>
                    <a:p>
                      <a:pPr algn="ctr"/>
                      <a:r>
                        <a:rPr kumimoji="1" lang="ja-JP" altLang="en-US" sz="2400" b="1" dirty="0">
                          <a:latin typeface="ＭＳ Ｐゴシック" panose="020B0600070205080204" pitchFamily="50" charset="-128"/>
                          <a:ea typeface="ＭＳ Ｐゴシック" panose="020B0600070205080204" pitchFamily="50" charset="-128"/>
                        </a:rPr>
                        <a:t>食行動異常</a:t>
                      </a:r>
                    </a:p>
                  </a:txBody>
                  <a:tcPr/>
                </a:tc>
                <a:tc>
                  <a:txBody>
                    <a:bodyPr/>
                    <a:lstStyle/>
                    <a:p>
                      <a:r>
                        <a:rPr kumimoji="1" lang="ja-JP" altLang="en-US" sz="2000" dirty="0"/>
                        <a:t>食べられないものを食べようとする、など</a:t>
                      </a:r>
                    </a:p>
                  </a:txBody>
                  <a:tcPr/>
                </a:tc>
                <a:extLst>
                  <a:ext uri="{0D108BD9-81ED-4DB2-BD59-A6C34878D82A}">
                    <a16:rowId xmlns:a16="http://schemas.microsoft.com/office/drawing/2014/main" val="10009"/>
                  </a:ext>
                </a:extLst>
              </a:tr>
            </a:tbl>
          </a:graphicData>
        </a:graphic>
      </p:graphicFrame>
      <p:sp>
        <p:nvSpPr>
          <p:cNvPr id="7" name="テキスト ボックス 6"/>
          <p:cNvSpPr txBox="1"/>
          <p:nvPr/>
        </p:nvSpPr>
        <p:spPr>
          <a:xfrm rot="20762896">
            <a:off x="552590" y="393126"/>
            <a:ext cx="384713" cy="523220"/>
          </a:xfrm>
          <a:prstGeom prst="rect">
            <a:avLst/>
          </a:prstGeom>
          <a:noFill/>
        </p:spPr>
        <p:txBody>
          <a:bodyPr wrap="square" rtlCol="0">
            <a:spAutoFit/>
          </a:bodyPr>
          <a:lstStyle/>
          <a:p>
            <a:pPr algn="ctr">
              <a:defRPr/>
            </a:pPr>
            <a:r>
              <a:rPr lang="en-US" altLang="ja-JP" sz="2800" dirty="0">
                <a:solidFill>
                  <a:prstClr val="black"/>
                </a:solidFill>
                <a:latin typeface="+mn-ea"/>
              </a:rPr>
              <a:t>6</a:t>
            </a:r>
            <a:endParaRPr lang="ja-JP" altLang="en-US" sz="2800" dirty="0">
              <a:solidFill>
                <a:prstClr val="black"/>
              </a:solidFill>
              <a:latin typeface="+mn-ea"/>
            </a:endParaRPr>
          </a:p>
        </p:txBody>
      </p:sp>
      <p:sp>
        <p:nvSpPr>
          <p:cNvPr id="8" name="テキスト ボックス 7">
            <a:extLst>
              <a:ext uri="{FF2B5EF4-FFF2-40B4-BE49-F238E27FC236}">
                <a16:creationId xmlns:a16="http://schemas.microsoft.com/office/drawing/2014/main" id="{A5E80452-CA2D-1A66-4C89-C6E4013DEDD5}"/>
              </a:ext>
            </a:extLst>
          </p:cNvPr>
          <p:cNvSpPr txBox="1"/>
          <p:nvPr/>
        </p:nvSpPr>
        <p:spPr>
          <a:xfrm>
            <a:off x="693770" y="6359035"/>
            <a:ext cx="9275101" cy="261610"/>
          </a:xfrm>
          <a:prstGeom prst="rect">
            <a:avLst/>
          </a:prstGeom>
          <a:noFill/>
        </p:spPr>
        <p:txBody>
          <a:bodyPr wrap="square" rtlCol="0">
            <a:spAutoFit/>
          </a:bodyPr>
          <a:lstStyle/>
          <a:p>
            <a:pPr>
              <a:defRPr/>
            </a:pPr>
            <a:r>
              <a:rPr lang="en-US" altLang="ja-JP" sz="1100" b="1" dirty="0">
                <a:solidFill>
                  <a:prstClr val="black"/>
                </a:solidFill>
                <a:latin typeface="+mn-ea"/>
              </a:rPr>
              <a:t>※</a:t>
            </a:r>
            <a:r>
              <a:rPr lang="ja-JP" altLang="en-US" sz="1100" b="1" dirty="0">
                <a:solidFill>
                  <a:prstClr val="black"/>
                </a:solidFill>
                <a:latin typeface="+mn-ea"/>
              </a:rPr>
              <a:t>「徘徊」の表現については、ご本人にとっては「目的ある行動である」と捉え別の言葉で表現しようという考え方も生まれています</a:t>
            </a:r>
          </a:p>
        </p:txBody>
      </p:sp>
      <p:sp>
        <p:nvSpPr>
          <p:cNvPr id="10" name="四角形: 角を丸くする 9">
            <a:extLst>
              <a:ext uri="{FF2B5EF4-FFF2-40B4-BE49-F238E27FC236}">
                <a16:creationId xmlns:a16="http://schemas.microsoft.com/office/drawing/2014/main" id="{99DF9259-1F0C-3532-EA64-E138048033A4}"/>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12" name="図 11">
            <a:extLst>
              <a:ext uri="{FF2B5EF4-FFF2-40B4-BE49-F238E27FC236}">
                <a16:creationId xmlns:a16="http://schemas.microsoft.com/office/drawing/2014/main" id="{A69E371D-4519-45BA-3321-6270A8098803}"/>
              </a:ext>
            </a:extLst>
          </p:cNvPr>
          <p:cNvPicPr>
            <a:picLocks noChangeAspect="1"/>
          </p:cNvPicPr>
          <p:nvPr/>
        </p:nvPicPr>
        <p:blipFill>
          <a:blip r:embed="rId4"/>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2947195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E8E67B-C27F-79EE-F718-4CB8E008FF9C}"/>
              </a:ext>
            </a:extLst>
          </p:cNvPr>
          <p:cNvSpPr>
            <a:spLocks noGrp="1"/>
          </p:cNvSpPr>
          <p:nvPr>
            <p:ph type="title"/>
          </p:nvPr>
        </p:nvSpPr>
        <p:spPr>
          <a:xfrm>
            <a:off x="524577" y="370891"/>
            <a:ext cx="8229600" cy="1143000"/>
          </a:xfrm>
        </p:spPr>
        <p:txBody>
          <a:bodyPr/>
          <a:lstStyle/>
          <a:p>
            <a:r>
              <a:rPr kumimoji="1" lang="ja-JP" altLang="en-US" b="1" dirty="0">
                <a:latin typeface="+mn-ea"/>
                <a:ea typeface="+mn-ea"/>
              </a:rPr>
              <a:t>「若年性認知症」</a:t>
            </a:r>
            <a:r>
              <a:rPr kumimoji="1" lang="ja-JP" altLang="en-US" sz="3200" b="1" dirty="0">
                <a:latin typeface="+mn-ea"/>
                <a:ea typeface="+mn-ea"/>
              </a:rPr>
              <a:t>とは</a:t>
            </a:r>
            <a:endParaRPr kumimoji="1" lang="ja-JP" altLang="en-US" b="1" dirty="0">
              <a:latin typeface="+mn-ea"/>
              <a:ea typeface="+mn-ea"/>
            </a:endParaRPr>
          </a:p>
        </p:txBody>
      </p:sp>
      <p:sp>
        <p:nvSpPr>
          <p:cNvPr id="3" name="コンテンツ プレースホルダー 2">
            <a:extLst>
              <a:ext uri="{FF2B5EF4-FFF2-40B4-BE49-F238E27FC236}">
                <a16:creationId xmlns:a16="http://schemas.microsoft.com/office/drawing/2014/main" id="{BAF7F57B-A70F-7496-F316-71DA211E9D14}"/>
              </a:ext>
            </a:extLst>
          </p:cNvPr>
          <p:cNvSpPr>
            <a:spLocks noGrp="1"/>
          </p:cNvSpPr>
          <p:nvPr>
            <p:ph idx="1"/>
          </p:nvPr>
        </p:nvSpPr>
        <p:spPr>
          <a:xfrm>
            <a:off x="395111" y="1624014"/>
            <a:ext cx="8229600" cy="4959351"/>
          </a:xfrm>
        </p:spPr>
        <p:txBody>
          <a:bodyPr/>
          <a:lstStyle/>
          <a:p>
            <a:pPr marL="0" indent="0" algn="ctr">
              <a:buNone/>
            </a:pPr>
            <a:r>
              <a:rPr kumimoji="1" lang="ja-JP" altLang="en-US" dirty="0">
                <a:solidFill>
                  <a:srgbClr val="FF0000"/>
                </a:solidFill>
                <a:latin typeface="+mn-ea"/>
              </a:rPr>
              <a:t>６５歳未満で発症した認知症のこと</a:t>
            </a:r>
            <a:endParaRPr kumimoji="1" lang="en-US" altLang="ja-JP" dirty="0">
              <a:solidFill>
                <a:srgbClr val="FF0000"/>
              </a:solidFill>
              <a:latin typeface="+mn-ea"/>
            </a:endParaRPr>
          </a:p>
          <a:p>
            <a:pPr marL="0" indent="0">
              <a:buNone/>
            </a:pPr>
            <a:r>
              <a:rPr lang="ja-JP" altLang="en-US" dirty="0">
                <a:latin typeface="+mn-ea"/>
              </a:rPr>
              <a:t>　</a:t>
            </a:r>
            <a:r>
              <a:rPr lang="ja-JP" altLang="en-US" dirty="0">
                <a:solidFill>
                  <a:schemeClr val="tx2">
                    <a:lumMod val="60000"/>
                    <a:lumOff val="40000"/>
                  </a:schemeClr>
                </a:solidFill>
                <a:latin typeface="+mn-ea"/>
              </a:rPr>
              <a:t>働き盛りの世代であるが故の経済的な問題や、年頃の子どもへの影響なども生じます。</a:t>
            </a:r>
            <a:endParaRPr lang="en-US" altLang="ja-JP" dirty="0">
              <a:solidFill>
                <a:schemeClr val="tx2">
                  <a:lumMod val="60000"/>
                  <a:lumOff val="40000"/>
                </a:schemeClr>
              </a:solidFill>
              <a:latin typeface="+mn-ea"/>
            </a:endParaRPr>
          </a:p>
          <a:p>
            <a:pPr marL="0" indent="0">
              <a:buNone/>
            </a:pPr>
            <a:endParaRPr lang="en-US" altLang="ja-JP" dirty="0">
              <a:solidFill>
                <a:schemeClr val="tx2">
                  <a:lumMod val="60000"/>
                  <a:lumOff val="40000"/>
                </a:schemeClr>
              </a:solidFill>
              <a:latin typeface="+mn-ea"/>
            </a:endParaRPr>
          </a:p>
          <a:p>
            <a:pPr marL="0" indent="0">
              <a:buNone/>
            </a:pPr>
            <a:r>
              <a:rPr lang="ja-JP" altLang="en-US" dirty="0">
                <a:latin typeface="+mn-ea"/>
              </a:rPr>
              <a:t>一方、職場の理解と配慮により仕事を継続できているケースなど、配慮や支援も増えつつあり、今後さらなる支援体制の強化が望まれます。</a:t>
            </a:r>
            <a:endParaRPr kumimoji="1" lang="ja-JP" altLang="en-US" dirty="0">
              <a:latin typeface="+mn-ea"/>
            </a:endParaRPr>
          </a:p>
        </p:txBody>
      </p:sp>
      <p:sp>
        <p:nvSpPr>
          <p:cNvPr id="6" name="四角形: 角を丸くする 5">
            <a:extLst>
              <a:ext uri="{FF2B5EF4-FFF2-40B4-BE49-F238E27FC236}">
                <a16:creationId xmlns:a16="http://schemas.microsoft.com/office/drawing/2014/main" id="{914F1ABB-6161-AE2F-1B8A-8E921C895CD9}"/>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8" name="図 7">
            <a:extLst>
              <a:ext uri="{FF2B5EF4-FFF2-40B4-BE49-F238E27FC236}">
                <a16:creationId xmlns:a16="http://schemas.microsoft.com/office/drawing/2014/main" id="{D88CD4B4-2127-5A1D-06E3-F44C27D9C3E8}"/>
              </a:ext>
            </a:extLst>
          </p:cNvPr>
          <p:cNvPicPr>
            <a:picLocks noChangeAspect="1"/>
          </p:cNvPicPr>
          <p:nvPr/>
        </p:nvPicPr>
        <p:blipFill>
          <a:blip r:embed="rId2"/>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433994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p:cNvSpPr>
            <a:spLocks noGrp="1"/>
          </p:cNvSpPr>
          <p:nvPr>
            <p:ph type="title"/>
          </p:nvPr>
        </p:nvSpPr>
        <p:spPr>
          <a:xfrm>
            <a:off x="2478184" y="2626482"/>
            <a:ext cx="6153520" cy="1500187"/>
          </a:xfrm>
        </p:spPr>
        <p:txBody>
          <a:bodyPr>
            <a:normAutofit/>
          </a:bodyPr>
          <a:lstStyle/>
          <a:p>
            <a:pPr algn="l"/>
            <a:r>
              <a:rPr lang="ja-JP" altLang="en-US" sz="4800" b="1" dirty="0">
                <a:latin typeface="ＭＳ Ｐゴシック" panose="020B0600070205080204" pitchFamily="50" charset="-128"/>
                <a:ea typeface="ＭＳ Ｐゴシック" panose="020B0600070205080204" pitchFamily="50" charset="-128"/>
                <a:cs typeface="Meiryo UI" panose="020B0604030504040204" pitchFamily="50" charset="-128"/>
              </a:rPr>
              <a:t>はじめに</a:t>
            </a:r>
            <a:br>
              <a:rPr lang="en-US" altLang="ja-JP" sz="4800" b="1" dirty="0">
                <a:latin typeface="ＭＳ Ｐゴシック" panose="020B0600070205080204" pitchFamily="50" charset="-128"/>
                <a:ea typeface="ＭＳ Ｐゴシック" panose="020B0600070205080204" pitchFamily="50" charset="-128"/>
                <a:cs typeface="Meiryo UI" panose="020B0604030504040204" pitchFamily="50" charset="-128"/>
              </a:rPr>
            </a:br>
            <a:r>
              <a:rPr lang="ja-JP" altLang="en-US" sz="4800" b="1" dirty="0">
                <a:latin typeface="ＭＳ Ｐゴシック" panose="020B0600070205080204" pitchFamily="50" charset="-128"/>
                <a:ea typeface="ＭＳ Ｐゴシック" panose="020B0600070205080204" pitchFamily="50" charset="-128"/>
                <a:cs typeface="Meiryo UI" panose="020B0604030504040204" pitchFamily="50" charset="-128"/>
              </a:rPr>
              <a:t>認知症サポーターとは　　　　　　　　　　　　　　　　　　　　　</a:t>
            </a:r>
          </a:p>
        </p:txBody>
      </p:sp>
      <p:sp>
        <p:nvSpPr>
          <p:cNvPr id="3" name="テキスト プレースホルダー 2"/>
          <p:cNvSpPr>
            <a:spLocks noGrp="1"/>
          </p:cNvSpPr>
          <p:nvPr>
            <p:ph type="body" idx="1"/>
          </p:nvPr>
        </p:nvSpPr>
        <p:spPr>
          <a:xfrm>
            <a:off x="929569" y="3150182"/>
            <a:ext cx="1641140" cy="1500187"/>
          </a:xfrm>
        </p:spPr>
        <p:txBody>
          <a:bodyPr/>
          <a:lstStyle/>
          <a:p>
            <a:r>
              <a:rPr lang="en-US" altLang="ja-JP" dirty="0">
                <a:latin typeface="ＭＳ Ｐゴシック" panose="020B0600070205080204" pitchFamily="50" charset="-128"/>
                <a:ea typeface="ＭＳ Ｐゴシック" panose="020B0600070205080204" pitchFamily="50" charset="-128"/>
              </a:rPr>
              <a:t>1</a:t>
            </a:r>
            <a:r>
              <a:rPr lang="ja-JP" altLang="en-US" dirty="0">
                <a:latin typeface="ＭＳ Ｐゴシック" panose="020B0600070205080204" pitchFamily="50" charset="-128"/>
                <a:ea typeface="ＭＳ Ｐゴシック" panose="020B0600070205080204" pitchFamily="50" charset="-128"/>
              </a:rPr>
              <a:t>・２</a:t>
            </a:r>
            <a:endParaRPr kumimoji="1" lang="ja-JP" altLang="en-US" b="1" dirty="0">
              <a:latin typeface="ＭＳ Ｐゴシック" panose="020B0600070205080204" pitchFamily="50" charset="-128"/>
              <a:ea typeface="ＭＳ Ｐゴシック" panose="020B0600070205080204" pitchFamily="50" charset="-128"/>
            </a:endParaRPr>
          </a:p>
        </p:txBody>
      </p:sp>
      <p:sp>
        <p:nvSpPr>
          <p:cNvPr id="4" name="テキスト ボックス 3">
            <a:extLst>
              <a:ext uri="{FF2B5EF4-FFF2-40B4-BE49-F238E27FC236}">
                <a16:creationId xmlns:a16="http://schemas.microsoft.com/office/drawing/2014/main" id="{C50B01DC-5737-C29B-C4DA-AEAD6212325B}"/>
              </a:ext>
            </a:extLst>
          </p:cNvPr>
          <p:cNvSpPr txBox="1"/>
          <p:nvPr/>
        </p:nvSpPr>
        <p:spPr>
          <a:xfrm>
            <a:off x="-539015" y="-115503"/>
            <a:ext cx="184731" cy="369332"/>
          </a:xfrm>
          <a:prstGeom prst="rect">
            <a:avLst/>
          </a:prstGeom>
          <a:noFill/>
        </p:spPr>
        <p:txBody>
          <a:bodyPr wrap="none" rtlCol="0">
            <a:spAutoFit/>
          </a:bodyPr>
          <a:lstStyle/>
          <a:p>
            <a:endParaRPr lang="ja-JP" altLang="en-US" dirty="0">
              <a:latin typeface="ＭＳ Ｐゴシック" panose="020B0600070205080204" pitchFamily="50" charset="-128"/>
              <a:ea typeface="ＭＳ Ｐゴシック" panose="020B0600070205080204" pitchFamily="50" charset="-128"/>
            </a:endParaRPr>
          </a:p>
        </p:txBody>
      </p:sp>
      <p:pic>
        <p:nvPicPr>
          <p:cNvPr id="6" name="図 5">
            <a:extLst>
              <a:ext uri="{FF2B5EF4-FFF2-40B4-BE49-F238E27FC236}">
                <a16:creationId xmlns:a16="http://schemas.microsoft.com/office/drawing/2014/main" id="{20F8FD73-6D94-FF03-195C-95352CB32614}"/>
              </a:ext>
            </a:extLst>
          </p:cNvPr>
          <p:cNvPicPr>
            <a:picLocks noChangeAspect="1"/>
          </p:cNvPicPr>
          <p:nvPr/>
        </p:nvPicPr>
        <p:blipFill>
          <a:blip r:embed="rId3"/>
          <a:stretch>
            <a:fillRect/>
          </a:stretch>
        </p:blipFill>
        <p:spPr>
          <a:xfrm>
            <a:off x="288711" y="2529000"/>
            <a:ext cx="1983339" cy="1800000"/>
          </a:xfrm>
          <a:prstGeom prst="rect">
            <a:avLst/>
          </a:prstGeom>
        </p:spPr>
      </p:pic>
      <p:sp>
        <p:nvSpPr>
          <p:cNvPr id="9" name="四角形: 角を丸くする 8">
            <a:extLst>
              <a:ext uri="{FF2B5EF4-FFF2-40B4-BE49-F238E27FC236}">
                <a16:creationId xmlns:a16="http://schemas.microsoft.com/office/drawing/2014/main" id="{28375A46-56A0-D641-E5D1-5A22A1491C10}"/>
              </a:ext>
            </a:extLst>
          </p:cNvPr>
          <p:cNvSpPr/>
          <p:nvPr/>
        </p:nvSpPr>
        <p:spPr>
          <a:xfrm>
            <a:off x="0" y="0"/>
            <a:ext cx="9144000" cy="6858000"/>
          </a:xfrm>
          <a:prstGeom prst="roundRect">
            <a:avLst>
              <a:gd name="adj" fmla="val 7083"/>
            </a:avLst>
          </a:prstGeom>
          <a:noFill/>
          <a:ln w="419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a typeface="ＭＳ Ｐゴシック" panose="020B0600070205080204" pitchFamily="50" charset="-128"/>
            </a:endParaRPr>
          </a:p>
        </p:txBody>
      </p:sp>
      <p:grpSp>
        <p:nvGrpSpPr>
          <p:cNvPr id="10" name="グループ化 9">
            <a:extLst>
              <a:ext uri="{FF2B5EF4-FFF2-40B4-BE49-F238E27FC236}">
                <a16:creationId xmlns:a16="http://schemas.microsoft.com/office/drawing/2014/main" id="{E15EFD27-6A82-F314-CF3B-4532519F8CBA}"/>
              </a:ext>
            </a:extLst>
          </p:cNvPr>
          <p:cNvGrpSpPr/>
          <p:nvPr/>
        </p:nvGrpSpPr>
        <p:grpSpPr>
          <a:xfrm>
            <a:off x="8019875" y="-47398"/>
            <a:ext cx="1124125" cy="1115736"/>
            <a:chOff x="1434517" y="806684"/>
            <a:chExt cx="1124125" cy="1115736"/>
          </a:xfrm>
        </p:grpSpPr>
        <p:sp>
          <p:nvSpPr>
            <p:cNvPr id="11" name="楕円 10">
              <a:extLst>
                <a:ext uri="{FF2B5EF4-FFF2-40B4-BE49-F238E27FC236}">
                  <a16:creationId xmlns:a16="http://schemas.microsoft.com/office/drawing/2014/main" id="{ECF71674-060F-02D5-880C-5AA0F2D83AED}"/>
                </a:ext>
              </a:extLst>
            </p:cNvPr>
            <p:cNvSpPr/>
            <p:nvPr/>
          </p:nvSpPr>
          <p:spPr>
            <a:xfrm>
              <a:off x="1434517" y="806684"/>
              <a:ext cx="1124125" cy="1115736"/>
            </a:xfrm>
            <a:prstGeom prst="ellipse">
              <a:avLst/>
            </a:prstGeom>
            <a:solidFill>
              <a:schemeClr val="bg1"/>
            </a:solid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a typeface="ＭＳ Ｐゴシック" panose="020B0600070205080204" pitchFamily="50" charset="-128"/>
              </a:endParaRPr>
            </a:p>
          </p:txBody>
        </p:sp>
        <p:pic>
          <p:nvPicPr>
            <p:cNvPr id="12" name="図 11" descr="相模原市内を中心に活動しているeスポーツ協会です。">
              <a:extLst>
                <a:ext uri="{FF2B5EF4-FFF2-40B4-BE49-F238E27FC236}">
                  <a16:creationId xmlns:a16="http://schemas.microsoft.com/office/drawing/2014/main" id="{9B56FEE8-5706-BB30-F42A-C37D249FC85A}"/>
                </a:ext>
              </a:extLst>
            </p:cNvPr>
            <p:cNvPicPr>
              <a:picLocks noChangeAspect="1"/>
            </p:cNvPicPr>
            <p:nvPr/>
          </p:nvPicPr>
          <p:blipFill>
            <a:blip r:embed="rId4"/>
            <a:stretch>
              <a:fillRect/>
            </a:stretch>
          </p:blipFill>
          <p:spPr>
            <a:xfrm>
              <a:off x="1644242" y="989900"/>
              <a:ext cx="734037" cy="734037"/>
            </a:xfrm>
            <a:prstGeom prst="rect">
              <a:avLst/>
            </a:prstGeom>
          </p:spPr>
        </p:pic>
      </p:grpSp>
    </p:spTree>
    <p:extLst>
      <p:ext uri="{BB962C8B-B14F-4D97-AF65-F5344CB8AC3E}">
        <p14:creationId xmlns:p14="http://schemas.microsoft.com/office/powerpoint/2010/main" val="1494883580"/>
      </p:ext>
    </p:extLst>
  </p:cSld>
  <p:clrMapOvr>
    <a:masterClrMapping/>
  </p:clrMapOvr>
  <mc:AlternateContent xmlns:mc="http://schemas.openxmlformats.org/markup-compatibility/2006" xmlns:p14="http://schemas.microsoft.com/office/powerpoint/2010/main">
    <mc:Choice Requires="p14">
      <p:transition p14:dur="0" advTm="8000"/>
    </mc:Choice>
    <mc:Fallback xmlns="">
      <p:transition advTm="8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本　イラスト」の画像検索結果">
            <a:extLst>
              <a:ext uri="{FF2B5EF4-FFF2-40B4-BE49-F238E27FC236}">
                <a16:creationId xmlns:a16="http://schemas.microsoft.com/office/drawing/2014/main" id="{00C441EF-FE39-C185-80D0-F6F2CEAEF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62896">
            <a:off x="363794" y="366643"/>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3" name="コンテンツ プレースホルダー 2"/>
          <p:cNvSpPr>
            <a:spLocks noGrp="1"/>
          </p:cNvSpPr>
          <p:nvPr>
            <p:ph idx="1"/>
          </p:nvPr>
        </p:nvSpPr>
        <p:spPr>
          <a:xfrm>
            <a:off x="457200" y="1241675"/>
            <a:ext cx="8784976" cy="5246043"/>
          </a:xfrm>
        </p:spPr>
        <p:txBody>
          <a:bodyPr>
            <a:normAutofit fontScale="92500" lnSpcReduction="20000"/>
          </a:bodyPr>
          <a:lstStyle/>
          <a:p>
            <a:r>
              <a:rPr lang="ja-JP" altLang="en-US" dirty="0"/>
              <a:t>「認知症」と「</a:t>
            </a:r>
            <a:r>
              <a:rPr lang="ja-JP" altLang="en-US" dirty="0">
                <a:solidFill>
                  <a:srgbClr val="FF0000"/>
                </a:solidFill>
              </a:rPr>
              <a:t>認知症によく似た症状の出る病気</a:t>
            </a:r>
            <a:r>
              <a:rPr lang="ja-JP" altLang="en-US" dirty="0"/>
              <a:t>」</a:t>
            </a:r>
            <a:endParaRPr lang="en-US" altLang="ja-JP" dirty="0"/>
          </a:p>
          <a:p>
            <a:pPr marL="0" indent="0">
              <a:buNone/>
            </a:pPr>
            <a:r>
              <a:rPr lang="ja-JP" altLang="en-US" dirty="0"/>
              <a:t>　　との区別ができる</a:t>
            </a:r>
            <a:endParaRPr lang="en-US" altLang="ja-JP" dirty="0"/>
          </a:p>
          <a:p>
            <a:pPr marL="0" indent="0">
              <a:buNone/>
            </a:pPr>
            <a:r>
              <a:rPr lang="ja-JP" altLang="en-US" sz="1100" dirty="0"/>
              <a:t>　</a:t>
            </a:r>
            <a:endParaRPr lang="en-US" altLang="ja-JP" sz="1100" dirty="0"/>
          </a:p>
          <a:p>
            <a:r>
              <a:rPr lang="ja-JP" altLang="en-US" dirty="0"/>
              <a:t>認知症であった場合、</a:t>
            </a:r>
            <a:r>
              <a:rPr lang="ja-JP" altLang="en-US" dirty="0">
                <a:solidFill>
                  <a:srgbClr val="FF0000"/>
                </a:solidFill>
              </a:rPr>
              <a:t>症状の進行を遅らせる</a:t>
            </a:r>
            <a:endParaRPr lang="en-US" altLang="ja-JP" dirty="0">
              <a:solidFill>
                <a:srgbClr val="FF0000"/>
              </a:solidFill>
            </a:endParaRPr>
          </a:p>
          <a:p>
            <a:pPr marL="0" indent="0">
              <a:buNone/>
            </a:pPr>
            <a:r>
              <a:rPr lang="ja-JP" altLang="en-US" dirty="0"/>
              <a:t>　ための対応ができる</a:t>
            </a:r>
            <a:endParaRPr lang="en-US" altLang="ja-JP" dirty="0"/>
          </a:p>
          <a:p>
            <a:pPr marL="0" indent="0">
              <a:buNone/>
            </a:pPr>
            <a:r>
              <a:rPr lang="ja-JP" altLang="en-US" sz="1100" dirty="0"/>
              <a:t>　</a:t>
            </a:r>
            <a:endParaRPr lang="en-US" altLang="ja-JP" sz="1100" dirty="0"/>
          </a:p>
          <a:p>
            <a:r>
              <a:rPr lang="ja-JP" altLang="en-US" dirty="0">
                <a:solidFill>
                  <a:srgbClr val="FF0000"/>
                </a:solidFill>
              </a:rPr>
              <a:t>本人の苦痛</a:t>
            </a:r>
            <a:r>
              <a:rPr lang="ja-JP" altLang="en-US" dirty="0"/>
              <a:t>を和らげ、また</a:t>
            </a:r>
            <a:r>
              <a:rPr lang="ja-JP" altLang="en-US" dirty="0">
                <a:solidFill>
                  <a:srgbClr val="FF0000"/>
                </a:solidFill>
              </a:rPr>
              <a:t>家族の負担軽減</a:t>
            </a:r>
            <a:r>
              <a:rPr lang="ja-JP" altLang="en-US" dirty="0"/>
              <a:t>に</a:t>
            </a:r>
            <a:endParaRPr lang="en-US" altLang="ja-JP" dirty="0"/>
          </a:p>
          <a:p>
            <a:pPr marL="0" indent="0">
              <a:buNone/>
            </a:pPr>
            <a:r>
              <a:rPr lang="ja-JP" altLang="en-US" dirty="0"/>
              <a:t>　つながる様々な支援のきっかけとなる</a:t>
            </a:r>
            <a:endParaRPr lang="en-US" altLang="ja-JP" dirty="0"/>
          </a:p>
          <a:p>
            <a:pPr marL="0" indent="0">
              <a:buNone/>
            </a:pPr>
            <a:r>
              <a:rPr lang="ja-JP" altLang="en-US" sz="1300" dirty="0"/>
              <a:t>　</a:t>
            </a:r>
            <a:endParaRPr lang="en-US" altLang="ja-JP" sz="1300" dirty="0"/>
          </a:p>
          <a:p>
            <a:r>
              <a:rPr lang="ja-JP" altLang="en-US" dirty="0"/>
              <a:t>本人の判断力が保たれているうちに、</a:t>
            </a:r>
            <a:r>
              <a:rPr lang="ja-JP" altLang="en-US" dirty="0">
                <a:solidFill>
                  <a:srgbClr val="FF0000"/>
                </a:solidFill>
              </a:rPr>
              <a:t>家族間の</a:t>
            </a:r>
            <a:endParaRPr lang="en-US" altLang="ja-JP" dirty="0">
              <a:solidFill>
                <a:srgbClr val="FF0000"/>
              </a:solidFill>
            </a:endParaRPr>
          </a:p>
          <a:p>
            <a:pPr marL="0" indent="0">
              <a:buNone/>
            </a:pPr>
            <a:r>
              <a:rPr lang="ja-JP" altLang="en-US" dirty="0">
                <a:solidFill>
                  <a:srgbClr val="FF0000"/>
                </a:solidFill>
              </a:rPr>
              <a:t>　 話し合いや思い出</a:t>
            </a:r>
            <a:r>
              <a:rPr lang="ja-JP" altLang="en-US" dirty="0"/>
              <a:t>作りができる</a:t>
            </a:r>
            <a:endParaRPr lang="en-US" altLang="ja-JP" dirty="0"/>
          </a:p>
          <a:p>
            <a:pPr marL="0" indent="0">
              <a:buNone/>
            </a:pPr>
            <a:r>
              <a:rPr lang="ja-JP" altLang="en-US" sz="1300" dirty="0"/>
              <a:t>　</a:t>
            </a:r>
            <a:endParaRPr lang="en-US" altLang="ja-JP" sz="1300" dirty="0"/>
          </a:p>
          <a:p>
            <a:r>
              <a:rPr lang="ja-JP" altLang="en-US" dirty="0"/>
              <a:t>認知症でない場合も、</a:t>
            </a:r>
            <a:r>
              <a:rPr lang="ja-JP" altLang="en-US" dirty="0">
                <a:solidFill>
                  <a:srgbClr val="FF0000"/>
                </a:solidFill>
              </a:rPr>
              <a:t>問題解決に向けた治療</a:t>
            </a:r>
            <a:r>
              <a:rPr lang="ja-JP" altLang="en-US" dirty="0"/>
              <a:t>や</a:t>
            </a:r>
            <a:endParaRPr lang="en-US" altLang="ja-JP" dirty="0"/>
          </a:p>
          <a:p>
            <a:pPr marL="0" indent="0">
              <a:buNone/>
            </a:pPr>
            <a:r>
              <a:rPr lang="en-US" altLang="ja-JP" dirty="0"/>
              <a:t>    </a:t>
            </a:r>
            <a:r>
              <a:rPr lang="ja-JP" altLang="en-US" dirty="0">
                <a:solidFill>
                  <a:srgbClr val="FF0000"/>
                </a:solidFill>
              </a:rPr>
              <a:t>取り組みを開始</a:t>
            </a:r>
            <a:r>
              <a:rPr lang="ja-JP" altLang="en-US" dirty="0"/>
              <a:t>することができる</a:t>
            </a:r>
            <a:endParaRPr lang="en-US" altLang="ja-JP" dirty="0"/>
          </a:p>
          <a:p>
            <a:pPr marL="0" indent="0">
              <a:buNone/>
            </a:pPr>
            <a:endParaRPr lang="en-US" altLang="ja-JP" dirty="0"/>
          </a:p>
          <a:p>
            <a:pPr marL="0" indent="0">
              <a:buNone/>
            </a:pPr>
            <a:endParaRPr lang="en-US" altLang="ja-JP" dirty="0"/>
          </a:p>
          <a:p>
            <a:pPr marL="0" indent="0">
              <a:buNone/>
            </a:pPr>
            <a:endParaRPr lang="en-US" altLang="ja-JP" dirty="0"/>
          </a:p>
          <a:p>
            <a:pPr marL="0" indent="0">
              <a:buNone/>
            </a:pPr>
            <a:endParaRPr lang="en-US" altLang="ja-JP" dirty="0"/>
          </a:p>
        </p:txBody>
      </p:sp>
      <p:sp>
        <p:nvSpPr>
          <p:cNvPr id="4" name="タイトル 1"/>
          <p:cNvSpPr>
            <a:spLocks noGrp="1"/>
          </p:cNvSpPr>
          <p:nvPr>
            <p:ph type="title"/>
          </p:nvPr>
        </p:nvSpPr>
        <p:spPr>
          <a:xfrm>
            <a:off x="734888" y="98675"/>
            <a:ext cx="7951912" cy="1143000"/>
          </a:xfrm>
        </p:spPr>
        <p:txBody>
          <a:bodyPr>
            <a:normAutofit/>
          </a:bodyPr>
          <a:lstStyle/>
          <a:p>
            <a:r>
              <a:rPr lang="ja-JP" altLang="en-US" sz="3200" b="1" dirty="0">
                <a:latin typeface="ＭＳ Ｐゴシック" panose="020B0600070205080204" pitchFamily="50" charset="-128"/>
                <a:ea typeface="ＭＳ Ｐゴシック" panose="020B0600070205080204" pitchFamily="50" charset="-128"/>
                <a:cs typeface="Meiryo UI" panose="020B0604030504040204" pitchFamily="50" charset="-128"/>
              </a:rPr>
              <a:t>認知症の早期診断・早期対応が重要</a:t>
            </a:r>
          </a:p>
        </p:txBody>
      </p:sp>
      <p:sp>
        <p:nvSpPr>
          <p:cNvPr id="10" name="テキスト ボックス 9"/>
          <p:cNvSpPr txBox="1"/>
          <p:nvPr/>
        </p:nvSpPr>
        <p:spPr>
          <a:xfrm rot="20762896">
            <a:off x="917670" y="406263"/>
            <a:ext cx="382258" cy="418675"/>
          </a:xfrm>
          <a:prstGeom prst="rect">
            <a:avLst/>
          </a:prstGeom>
          <a:noFill/>
        </p:spPr>
        <p:txBody>
          <a:bodyPr wrap="square" rtlCol="0">
            <a:spAutoFit/>
          </a:bodyPr>
          <a:lstStyle/>
          <a:p>
            <a:pPr algn="ctr">
              <a:defRPr/>
            </a:pPr>
            <a:r>
              <a:rPr lang="en-US" altLang="ja-JP" sz="2800" dirty="0">
                <a:solidFill>
                  <a:prstClr val="black"/>
                </a:solidFill>
                <a:latin typeface="Calibri"/>
                <a:ea typeface="ＭＳ Ｐゴシック" panose="020B0600070205080204" pitchFamily="50" charset="-128"/>
              </a:rPr>
              <a:t>7</a:t>
            </a:r>
            <a:endParaRPr lang="ja-JP" altLang="en-US" sz="2800" dirty="0">
              <a:solidFill>
                <a:prstClr val="black"/>
              </a:solidFill>
              <a:latin typeface="Calibri"/>
              <a:ea typeface="ＭＳ Ｐゴシック" panose="020B0600070205080204" pitchFamily="50" charset="-128"/>
            </a:endParaRPr>
          </a:p>
        </p:txBody>
      </p:sp>
      <p:sp>
        <p:nvSpPr>
          <p:cNvPr id="5" name="四角形: 角を丸くする 4">
            <a:extLst>
              <a:ext uri="{FF2B5EF4-FFF2-40B4-BE49-F238E27FC236}">
                <a16:creationId xmlns:a16="http://schemas.microsoft.com/office/drawing/2014/main" id="{A447D222-C038-7C11-72DC-F604585B538F}"/>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126C7EE2-A43F-487B-A732-1CD87ABE0279}"/>
              </a:ext>
            </a:extLst>
          </p:cNvPr>
          <p:cNvPicPr>
            <a:picLocks noChangeAspect="1"/>
          </p:cNvPicPr>
          <p:nvPr/>
        </p:nvPicPr>
        <p:blipFill>
          <a:blip r:embed="rId4"/>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40550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stretch>
            <a:fillRect/>
          </a:stretch>
        </p:blipFill>
        <p:spPr>
          <a:xfrm rot="10800000">
            <a:off x="782771" y="769136"/>
            <a:ext cx="7578457" cy="5645001"/>
          </a:xfrm>
          <a:prstGeom prst="rect">
            <a:avLst/>
          </a:prstGeom>
        </p:spPr>
      </p:pic>
      <p:pic>
        <p:nvPicPr>
          <p:cNvPr id="13" name="Picture 2" descr="「本　イラスト」の画像検索結果">
            <a:extLst>
              <a:ext uri="{FF2B5EF4-FFF2-40B4-BE49-F238E27FC236}">
                <a16:creationId xmlns:a16="http://schemas.microsoft.com/office/drawing/2014/main" id="{62865A94-C350-226B-154C-4967015DEE8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62896">
            <a:off x="494505" y="257784"/>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rot="20762896">
            <a:off x="582895" y="377954"/>
            <a:ext cx="303500" cy="523220"/>
          </a:xfrm>
          <a:prstGeom prst="rect">
            <a:avLst/>
          </a:prstGeom>
          <a:noFill/>
        </p:spPr>
        <p:txBody>
          <a:bodyPr wrap="square" rtlCol="0">
            <a:spAutoFit/>
          </a:bodyPr>
          <a:lstStyle/>
          <a:p>
            <a:pPr algn="ctr">
              <a:defRPr/>
            </a:pPr>
            <a:r>
              <a:rPr kumimoji="0" lang="en-US" altLang="ja-JP" sz="2800" kern="0" dirty="0">
                <a:solidFill>
                  <a:prstClr val="black"/>
                </a:solidFill>
                <a:latin typeface="ＭＳ Ｐゴシック" panose="020B0600070205080204" pitchFamily="50" charset="-128"/>
                <a:ea typeface="ＭＳ Ｐゴシック" panose="020B0600070205080204" pitchFamily="50" charset="-128"/>
              </a:rPr>
              <a:t>8</a:t>
            </a:r>
            <a:endParaRPr kumimoji="0" lang="ja-JP" altLang="en-US" sz="2800" kern="0" dirty="0">
              <a:solidFill>
                <a:prstClr val="black"/>
              </a:solidFill>
              <a:latin typeface="ＭＳ Ｐゴシック" panose="020B0600070205080204" pitchFamily="50" charset="-128"/>
              <a:ea typeface="ＭＳ Ｐゴシック" panose="020B0600070205080204" pitchFamily="50" charset="-128"/>
            </a:endParaRPr>
          </a:p>
        </p:txBody>
      </p:sp>
      <p:sp>
        <p:nvSpPr>
          <p:cNvPr id="7" name="正方形/長方形 6">
            <a:extLst>
              <a:ext uri="{FF2B5EF4-FFF2-40B4-BE49-F238E27FC236}">
                <a16:creationId xmlns:a16="http://schemas.microsoft.com/office/drawing/2014/main" id="{33BC2252-9486-61C1-B3C7-38024E2D5ED6}"/>
              </a:ext>
            </a:extLst>
          </p:cNvPr>
          <p:cNvSpPr/>
          <p:nvPr/>
        </p:nvSpPr>
        <p:spPr>
          <a:xfrm>
            <a:off x="6933226" y="6004546"/>
            <a:ext cx="1296373" cy="23454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altLang="ja-JP" sz="1050" dirty="0">
                <a:latin typeface="ＭＳ Ｐゴシック" panose="020B0600070205080204" pitchFamily="50" charset="-128"/>
                <a:ea typeface="ＭＳ Ｐゴシック" panose="020B0600070205080204" pitchFamily="50" charset="-128"/>
              </a:rPr>
              <a:t>2017</a:t>
            </a:r>
            <a:r>
              <a:rPr lang="ja-JP" altLang="en-US" sz="1050" dirty="0">
                <a:latin typeface="ＭＳ Ｐゴシック" panose="020B0600070205080204" pitchFamily="50" charset="-128"/>
                <a:ea typeface="ＭＳ Ｐゴシック" panose="020B0600070205080204" pitchFamily="50" charset="-128"/>
              </a:rPr>
              <a:t>を参考に作成</a:t>
            </a:r>
          </a:p>
        </p:txBody>
      </p:sp>
      <p:sp>
        <p:nvSpPr>
          <p:cNvPr id="9" name="四角形: 角を丸くする 8">
            <a:extLst>
              <a:ext uri="{FF2B5EF4-FFF2-40B4-BE49-F238E27FC236}">
                <a16:creationId xmlns:a16="http://schemas.microsoft.com/office/drawing/2014/main" id="{B9CCA1CB-01BD-F17A-EE05-67221957D692}"/>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a typeface="ＭＳ Ｐゴシック" panose="020B0600070205080204" pitchFamily="50" charset="-128"/>
            </a:endParaRPr>
          </a:p>
        </p:txBody>
      </p:sp>
      <p:pic>
        <p:nvPicPr>
          <p:cNvPr id="11" name="図 10">
            <a:extLst>
              <a:ext uri="{FF2B5EF4-FFF2-40B4-BE49-F238E27FC236}">
                <a16:creationId xmlns:a16="http://schemas.microsoft.com/office/drawing/2014/main" id="{A059B86F-26D9-9407-0584-E86F6F33FD99}"/>
              </a:ext>
            </a:extLst>
          </p:cNvPr>
          <p:cNvPicPr>
            <a:picLocks noChangeAspect="1"/>
          </p:cNvPicPr>
          <p:nvPr/>
        </p:nvPicPr>
        <p:blipFill>
          <a:blip r:embed="rId5"/>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943565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p:cNvSpPr>
            <a:spLocks noGrp="1"/>
          </p:cNvSpPr>
          <p:nvPr>
            <p:ph type="title"/>
          </p:nvPr>
        </p:nvSpPr>
        <p:spPr>
          <a:xfrm>
            <a:off x="2560944" y="1228392"/>
            <a:ext cx="6153520" cy="2852737"/>
          </a:xfrm>
        </p:spPr>
        <p:txBody>
          <a:bodyPr>
            <a:normAutofit/>
          </a:bodyPr>
          <a:lstStyle/>
          <a:p>
            <a:pPr algn="l"/>
            <a:r>
              <a:rPr lang="ja-JP" altLang="en-US" sz="5000" b="1" dirty="0">
                <a:latin typeface="ＭＳ Ｐゴシック" panose="020B0600070205080204" pitchFamily="50" charset="-128"/>
                <a:ea typeface="ＭＳ Ｐゴシック" panose="020B0600070205080204" pitchFamily="50" charset="-128"/>
                <a:cs typeface="Meiryo UI" panose="020B0604030504040204" pitchFamily="50" charset="-128"/>
              </a:rPr>
              <a:t>認知症のある人の</a:t>
            </a:r>
            <a:br>
              <a:rPr lang="en-US" altLang="ja-JP" sz="5000" b="1" dirty="0">
                <a:latin typeface="ＭＳ Ｐゴシック" panose="020B0600070205080204" pitchFamily="50" charset="-128"/>
                <a:ea typeface="ＭＳ Ｐゴシック" panose="020B0600070205080204" pitchFamily="50" charset="-128"/>
                <a:cs typeface="Meiryo UI" panose="020B0604030504040204" pitchFamily="50" charset="-128"/>
              </a:rPr>
            </a:br>
            <a:r>
              <a:rPr lang="ja-JP" altLang="en-US" sz="5000" b="1" dirty="0">
                <a:latin typeface="ＭＳ Ｐゴシック" panose="020B0600070205080204" pitchFamily="50" charset="-128"/>
                <a:ea typeface="ＭＳ Ｐゴシック" panose="020B0600070205080204" pitchFamily="50" charset="-128"/>
                <a:cs typeface="Meiryo UI" panose="020B0604030504040204" pitchFamily="50" charset="-128"/>
              </a:rPr>
              <a:t>気持ちと接し方　　　　　　　　　　　　　　　　　　　　　</a:t>
            </a:r>
          </a:p>
        </p:txBody>
      </p:sp>
      <p:pic>
        <p:nvPicPr>
          <p:cNvPr id="4" name="図 3">
            <a:extLst>
              <a:ext uri="{FF2B5EF4-FFF2-40B4-BE49-F238E27FC236}">
                <a16:creationId xmlns:a16="http://schemas.microsoft.com/office/drawing/2014/main" id="{2022FC92-5C88-6CB5-6037-1831AC195AAD}"/>
              </a:ext>
            </a:extLst>
          </p:cNvPr>
          <p:cNvPicPr>
            <a:picLocks noChangeAspect="1"/>
          </p:cNvPicPr>
          <p:nvPr/>
        </p:nvPicPr>
        <p:blipFill>
          <a:blip r:embed="rId3"/>
          <a:stretch>
            <a:fillRect/>
          </a:stretch>
        </p:blipFill>
        <p:spPr>
          <a:xfrm>
            <a:off x="700067" y="2654761"/>
            <a:ext cx="1454225" cy="1314518"/>
          </a:xfrm>
          <a:prstGeom prst="rect">
            <a:avLst/>
          </a:prstGeom>
        </p:spPr>
      </p:pic>
      <p:sp>
        <p:nvSpPr>
          <p:cNvPr id="9" name="四角形: 角を丸くする 8">
            <a:extLst>
              <a:ext uri="{FF2B5EF4-FFF2-40B4-BE49-F238E27FC236}">
                <a16:creationId xmlns:a16="http://schemas.microsoft.com/office/drawing/2014/main" id="{3035A06B-B2E3-6C35-42F3-E2916C3962B1}"/>
              </a:ext>
            </a:extLst>
          </p:cNvPr>
          <p:cNvSpPr/>
          <p:nvPr/>
        </p:nvSpPr>
        <p:spPr>
          <a:xfrm>
            <a:off x="0" y="0"/>
            <a:ext cx="9144000" cy="6858000"/>
          </a:xfrm>
          <a:prstGeom prst="roundRect">
            <a:avLst>
              <a:gd name="adj" fmla="val 7083"/>
            </a:avLst>
          </a:prstGeom>
          <a:noFill/>
          <a:ln w="419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065784352"/>
      </p:ext>
    </p:extLst>
  </p:cSld>
  <p:clrMapOvr>
    <a:masterClrMapping/>
  </p:clrMapOvr>
  <mc:AlternateContent xmlns:mc="http://schemas.openxmlformats.org/markup-compatibility/2006" xmlns:p14="http://schemas.microsoft.com/office/powerpoint/2010/main">
    <mc:Choice Requires="p14">
      <p:transition p14:dur="0" advTm="8000"/>
    </mc:Choice>
    <mc:Fallback xmlns="">
      <p:transition advTm="8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本　イラスト」の画像検索結果">
            <a:extLst>
              <a:ext uri="{FF2B5EF4-FFF2-40B4-BE49-F238E27FC236}">
                <a16:creationId xmlns:a16="http://schemas.microsoft.com/office/drawing/2014/main" id="{400F4DCA-A0B1-600A-EDD2-6A7C6A928D7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762896">
            <a:off x="534233" y="386108"/>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p:txBody>
          <a:bodyPr>
            <a:normAutofit/>
          </a:bodyPr>
          <a:lstStyle/>
          <a:p>
            <a:r>
              <a:rPr lang="ja-JP" altLang="en-US" b="1" dirty="0">
                <a:latin typeface="ＭＳ Ｐゴシック" panose="020B0600070205080204" pitchFamily="50" charset="-128"/>
                <a:ea typeface="ＭＳ Ｐゴシック" panose="020B0600070205080204" pitchFamily="50" charset="-128"/>
              </a:rPr>
              <a:t>想像してみましょう</a:t>
            </a:r>
            <a:endParaRPr kumimoji="1" lang="ja-JP" altLang="en-US" b="1" dirty="0">
              <a:latin typeface="ＭＳ Ｐゴシック" panose="020B0600070205080204" pitchFamily="50" charset="-128"/>
              <a:ea typeface="ＭＳ Ｐゴシック" panose="020B0600070205080204" pitchFamily="50" charset="-128"/>
            </a:endParaRPr>
          </a:p>
        </p:txBody>
      </p:sp>
      <p:sp>
        <p:nvSpPr>
          <p:cNvPr id="3" name="コンテンツ プレースホルダー 2"/>
          <p:cNvSpPr>
            <a:spLocks noGrp="1"/>
          </p:cNvSpPr>
          <p:nvPr>
            <p:ph idx="1"/>
          </p:nvPr>
        </p:nvSpPr>
        <p:spPr>
          <a:xfrm>
            <a:off x="551853" y="1600206"/>
            <a:ext cx="8229600" cy="4525963"/>
          </a:xfrm>
        </p:spPr>
        <p:txBody>
          <a:bodyPr>
            <a:normAutofit fontScale="92500"/>
          </a:bodyPr>
          <a:lstStyle/>
          <a:p>
            <a:pPr marL="0" indent="0">
              <a:buNone/>
            </a:pPr>
            <a:r>
              <a:rPr kumimoji="1" lang="ja-JP" altLang="en-US" sz="3000" dirty="0">
                <a:solidFill>
                  <a:srgbClr val="0000FF"/>
                </a:solidFill>
                <a:latin typeface="ＭＳ Ｐゴシック" panose="020B0600070205080204" pitchFamily="50" charset="-128"/>
                <a:ea typeface="ＭＳ Ｐゴシック" panose="020B0600070205080204" pitchFamily="50" charset="-128"/>
              </a:rPr>
              <a:t>もしあなただったら、どのような気持ちになりますか？</a:t>
            </a:r>
            <a:endParaRPr kumimoji="1" lang="en-US" altLang="ja-JP" sz="3000" dirty="0">
              <a:solidFill>
                <a:srgbClr val="0000FF"/>
              </a:solidFill>
              <a:latin typeface="ＭＳ Ｐゴシック" panose="020B0600070205080204" pitchFamily="50" charset="-128"/>
              <a:ea typeface="ＭＳ Ｐゴシック" panose="020B0600070205080204" pitchFamily="50" charset="-128"/>
            </a:endParaRPr>
          </a:p>
          <a:p>
            <a:endParaRPr lang="en-US" altLang="ja-JP" dirty="0">
              <a:latin typeface="ＭＳ Ｐゴシック" panose="020B0600070205080204" pitchFamily="50" charset="-128"/>
              <a:ea typeface="ＭＳ Ｐゴシック" panose="020B0600070205080204" pitchFamily="50" charset="-128"/>
            </a:endParaRPr>
          </a:p>
          <a:p>
            <a:r>
              <a:rPr kumimoji="1" lang="ja-JP" altLang="en-US" dirty="0">
                <a:latin typeface="ＭＳ Ｐゴシック" panose="020B0600070205080204" pitchFamily="50" charset="-128"/>
                <a:ea typeface="ＭＳ Ｐゴシック" panose="020B0600070205080204" pitchFamily="50" charset="-128"/>
              </a:rPr>
              <a:t>自分の記憶（それまでの人生の記憶や</a:t>
            </a:r>
            <a:r>
              <a:rPr lang="ja-JP" altLang="en-US" dirty="0">
                <a:latin typeface="ＭＳ Ｐゴシック" panose="020B0600070205080204" pitchFamily="50" charset="-128"/>
                <a:ea typeface="ＭＳ Ｐゴシック" panose="020B0600070205080204" pitchFamily="50" charset="-128"/>
              </a:rPr>
              <a:t>思い</a:t>
            </a:r>
            <a:r>
              <a:rPr kumimoji="1" lang="ja-JP" altLang="en-US" dirty="0">
                <a:latin typeface="ＭＳ Ｐゴシック" panose="020B0600070205080204" pitchFamily="50" charset="-128"/>
                <a:ea typeface="ＭＳ Ｐゴシック" panose="020B0600070205080204" pitchFamily="50" charset="-128"/>
              </a:rPr>
              <a:t>出）が少しずつ失われていく・・・</a:t>
            </a:r>
            <a:endParaRPr kumimoji="1" lang="en-US" altLang="ja-JP" dirty="0">
              <a:latin typeface="ＭＳ Ｐゴシック" panose="020B0600070205080204" pitchFamily="50" charset="-128"/>
              <a:ea typeface="ＭＳ Ｐゴシック" panose="020B0600070205080204" pitchFamily="50" charset="-128"/>
            </a:endParaRPr>
          </a:p>
          <a:p>
            <a:endParaRPr lang="en-US" altLang="ja-JP" dirty="0">
              <a:latin typeface="ＭＳ Ｐゴシック" panose="020B0600070205080204" pitchFamily="50" charset="-128"/>
              <a:ea typeface="ＭＳ Ｐゴシック" panose="020B0600070205080204" pitchFamily="50" charset="-128"/>
            </a:endParaRPr>
          </a:p>
          <a:p>
            <a:r>
              <a:rPr kumimoji="1" lang="ja-JP" altLang="en-US" dirty="0">
                <a:latin typeface="ＭＳ Ｐゴシック" panose="020B0600070205080204" pitchFamily="50" charset="-128"/>
                <a:ea typeface="ＭＳ Ｐゴシック" panose="020B0600070205080204" pitchFamily="50" charset="-128"/>
              </a:rPr>
              <a:t>以前できたことが、段々できなくなる・・・</a:t>
            </a:r>
            <a:endParaRPr kumimoji="1" lang="en-US" altLang="ja-JP" dirty="0">
              <a:latin typeface="ＭＳ Ｐゴシック" panose="020B0600070205080204" pitchFamily="50" charset="-128"/>
              <a:ea typeface="ＭＳ Ｐゴシック" panose="020B0600070205080204" pitchFamily="50" charset="-128"/>
            </a:endParaRPr>
          </a:p>
          <a:p>
            <a:endParaRPr lang="en-US" altLang="ja-JP" dirty="0">
              <a:latin typeface="ＭＳ Ｐゴシック" panose="020B0600070205080204" pitchFamily="50" charset="-128"/>
              <a:ea typeface="ＭＳ Ｐゴシック" panose="020B0600070205080204" pitchFamily="50" charset="-128"/>
            </a:endParaRPr>
          </a:p>
          <a:p>
            <a:r>
              <a:rPr kumimoji="1" lang="ja-JP" altLang="en-US" dirty="0">
                <a:latin typeface="ＭＳ Ｐゴシック" panose="020B0600070205080204" pitchFamily="50" charset="-128"/>
                <a:ea typeface="ＭＳ Ｐゴシック" panose="020B0600070205080204" pitchFamily="50" charset="-128"/>
              </a:rPr>
              <a:t>何かやろうとしても失敗ばかりしてしまう・・・</a:t>
            </a:r>
          </a:p>
        </p:txBody>
      </p:sp>
      <p:sp>
        <p:nvSpPr>
          <p:cNvPr id="7" name="テキスト ボックス 6"/>
          <p:cNvSpPr txBox="1"/>
          <p:nvPr/>
        </p:nvSpPr>
        <p:spPr>
          <a:xfrm rot="20762896">
            <a:off x="990585" y="390595"/>
            <a:ext cx="504056" cy="523220"/>
          </a:xfrm>
          <a:prstGeom prst="rect">
            <a:avLst/>
          </a:prstGeom>
          <a:noFill/>
        </p:spPr>
        <p:txBody>
          <a:bodyPr wrap="square" rtlCol="0">
            <a:spAutoFit/>
          </a:bodyPr>
          <a:lstStyle/>
          <a:p>
            <a:pPr algn="ctr">
              <a:defRPr/>
            </a:pPr>
            <a:r>
              <a:rPr lang="en-US" altLang="ja-JP" sz="2800" dirty="0">
                <a:solidFill>
                  <a:prstClr val="black"/>
                </a:solidFill>
                <a:latin typeface="ＭＳ Ｐゴシック" panose="020B0600070205080204" pitchFamily="50" charset="-128"/>
                <a:ea typeface="ＭＳ Ｐゴシック" panose="020B0600070205080204" pitchFamily="50" charset="-128"/>
              </a:rPr>
              <a:t>9</a:t>
            </a:r>
            <a:endParaRPr lang="ja-JP" altLang="en-US" sz="2800" dirty="0">
              <a:solidFill>
                <a:prstClr val="black"/>
              </a:solidFill>
              <a:latin typeface="ＭＳ Ｐゴシック" panose="020B0600070205080204" pitchFamily="50" charset="-128"/>
              <a:ea typeface="ＭＳ Ｐゴシック" panose="020B0600070205080204" pitchFamily="50" charset="-128"/>
            </a:endParaRPr>
          </a:p>
        </p:txBody>
      </p:sp>
      <p:sp>
        <p:nvSpPr>
          <p:cNvPr id="8" name="四角形: 角を丸くする 7">
            <a:extLst>
              <a:ext uri="{FF2B5EF4-FFF2-40B4-BE49-F238E27FC236}">
                <a16:creationId xmlns:a16="http://schemas.microsoft.com/office/drawing/2014/main" id="{42849AA2-F254-2E32-E074-DD76775FC844}"/>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89167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本　イラスト」の画像検索結果">
            <a:extLst>
              <a:ext uri="{FF2B5EF4-FFF2-40B4-BE49-F238E27FC236}">
                <a16:creationId xmlns:a16="http://schemas.microsoft.com/office/drawing/2014/main" id="{0E0B4EE9-A567-9780-A2BC-05BD5721B9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62896">
            <a:off x="477383" y="464356"/>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p:txBody>
          <a:bodyPr/>
          <a:lstStyle/>
          <a:p>
            <a:r>
              <a:rPr kumimoji="1" lang="ja-JP" altLang="en-US" dirty="0">
                <a:latin typeface="ＭＳ Ｐゴシック" panose="020B0600070205080204" pitchFamily="50" charset="-128"/>
                <a:ea typeface="ＭＳ Ｐゴシック" panose="020B0600070205080204" pitchFamily="50" charset="-128"/>
              </a:rPr>
              <a:t>認知症のある人の気持ち</a:t>
            </a:r>
          </a:p>
        </p:txBody>
      </p:sp>
      <p:sp>
        <p:nvSpPr>
          <p:cNvPr id="10" name="角丸四角形 9"/>
          <p:cNvSpPr/>
          <p:nvPr/>
        </p:nvSpPr>
        <p:spPr>
          <a:xfrm>
            <a:off x="1362111" y="4165368"/>
            <a:ext cx="2862319" cy="648072"/>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sz="1951" dirty="0">
                <a:solidFill>
                  <a:prstClr val="black"/>
                </a:solidFill>
                <a:latin typeface="ＭＳ Ｐゴシック" panose="020B0600070205080204" pitchFamily="50" charset="-128"/>
                <a:ea typeface="ＭＳ Ｐゴシック" panose="020B0600070205080204" pitchFamily="50" charset="-128"/>
              </a:rPr>
              <a:t>思いや感情も</a:t>
            </a:r>
            <a:endParaRPr lang="en-US" altLang="ja-JP" sz="1951" dirty="0">
              <a:solidFill>
                <a:prstClr val="black"/>
              </a:solidFill>
              <a:latin typeface="ＭＳ Ｐゴシック" panose="020B0600070205080204" pitchFamily="50" charset="-128"/>
              <a:ea typeface="ＭＳ Ｐゴシック" panose="020B0600070205080204" pitchFamily="50" charset="-128"/>
            </a:endParaRPr>
          </a:p>
          <a:p>
            <a:pPr algn="ctr">
              <a:defRPr/>
            </a:pPr>
            <a:r>
              <a:rPr lang="ja-JP" altLang="en-US" sz="1951" dirty="0">
                <a:solidFill>
                  <a:prstClr val="black"/>
                </a:solidFill>
                <a:latin typeface="ＭＳ Ｐゴシック" panose="020B0600070205080204" pitchFamily="50" charset="-128"/>
                <a:ea typeface="ＭＳ Ｐゴシック" panose="020B0600070205080204" pitchFamily="50" charset="-128"/>
              </a:rPr>
              <a:t>みんな同じ</a:t>
            </a:r>
          </a:p>
        </p:txBody>
      </p:sp>
      <p:sp>
        <p:nvSpPr>
          <p:cNvPr id="11" name="角丸四角形 10"/>
          <p:cNvSpPr/>
          <p:nvPr/>
        </p:nvSpPr>
        <p:spPr>
          <a:xfrm>
            <a:off x="1362111" y="1662442"/>
            <a:ext cx="2862319" cy="684499"/>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sz="1951" dirty="0">
                <a:solidFill>
                  <a:prstClr val="black"/>
                </a:solidFill>
                <a:latin typeface="ＭＳ Ｐゴシック" panose="020B0600070205080204" pitchFamily="50" charset="-128"/>
                <a:ea typeface="ＭＳ Ｐゴシック" panose="020B0600070205080204" pitchFamily="50" charset="-128"/>
              </a:rPr>
              <a:t>「認知症のある人は何も　</a:t>
            </a:r>
            <a:endParaRPr lang="en-US" altLang="ja-JP" sz="1951" dirty="0">
              <a:solidFill>
                <a:prstClr val="black"/>
              </a:solidFill>
              <a:latin typeface="ＭＳ Ｐゴシック" panose="020B0600070205080204" pitchFamily="50" charset="-128"/>
              <a:ea typeface="ＭＳ Ｐゴシック" panose="020B0600070205080204" pitchFamily="50" charset="-128"/>
            </a:endParaRPr>
          </a:p>
          <a:p>
            <a:pPr algn="ctr">
              <a:defRPr/>
            </a:pPr>
            <a:r>
              <a:rPr lang="ja-JP" altLang="en-US" sz="1951" dirty="0">
                <a:solidFill>
                  <a:prstClr val="black"/>
                </a:solidFill>
                <a:latin typeface="ＭＳ Ｐゴシック" panose="020B0600070205080204" pitchFamily="50" charset="-128"/>
                <a:ea typeface="ＭＳ Ｐゴシック" panose="020B0600070205080204" pitchFamily="50" charset="-128"/>
              </a:rPr>
              <a:t>わからない」 は間違い</a:t>
            </a:r>
          </a:p>
        </p:txBody>
      </p:sp>
      <p:sp>
        <p:nvSpPr>
          <p:cNvPr id="12" name="角丸四角形 11"/>
          <p:cNvSpPr/>
          <p:nvPr/>
        </p:nvSpPr>
        <p:spPr>
          <a:xfrm>
            <a:off x="1362111" y="5126958"/>
            <a:ext cx="2862319" cy="684499"/>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sz="1951" dirty="0">
                <a:solidFill>
                  <a:prstClr val="black"/>
                </a:solidFill>
                <a:latin typeface="ＭＳ Ｐゴシック" panose="020B0600070205080204" pitchFamily="50" charset="-128"/>
                <a:ea typeface="ＭＳ Ｐゴシック" panose="020B0600070205080204" pitchFamily="50" charset="-128"/>
              </a:rPr>
              <a:t>「私は忘れていない」 の</a:t>
            </a:r>
            <a:endParaRPr lang="en-US" altLang="ja-JP" sz="1951" dirty="0">
              <a:solidFill>
                <a:prstClr val="black"/>
              </a:solidFill>
              <a:latin typeface="ＭＳ Ｐゴシック" panose="020B0600070205080204" pitchFamily="50" charset="-128"/>
              <a:ea typeface="ＭＳ Ｐゴシック" panose="020B0600070205080204" pitchFamily="50" charset="-128"/>
            </a:endParaRPr>
          </a:p>
          <a:p>
            <a:pPr algn="ctr">
              <a:defRPr/>
            </a:pPr>
            <a:r>
              <a:rPr lang="ja-JP" altLang="en-US" sz="1951" dirty="0">
                <a:solidFill>
                  <a:prstClr val="black"/>
                </a:solidFill>
                <a:latin typeface="ＭＳ Ｐゴシック" panose="020B0600070205080204" pitchFamily="50" charset="-128"/>
                <a:ea typeface="ＭＳ Ｐゴシック" panose="020B0600070205080204" pitchFamily="50" charset="-128"/>
              </a:rPr>
              <a:t>不安と悲しみ</a:t>
            </a:r>
          </a:p>
        </p:txBody>
      </p:sp>
      <p:sp>
        <p:nvSpPr>
          <p:cNvPr id="14" name="テキスト ボックス 13"/>
          <p:cNvSpPr txBox="1"/>
          <p:nvPr/>
        </p:nvSpPr>
        <p:spPr>
          <a:xfrm>
            <a:off x="4522811" y="4145879"/>
            <a:ext cx="3410136" cy="923330"/>
          </a:xfrm>
          <a:prstGeom prst="rect">
            <a:avLst/>
          </a:prstGeom>
          <a:noFill/>
        </p:spPr>
        <p:txBody>
          <a:bodyPr wrap="square" rtlCol="0">
            <a:spAutoFit/>
          </a:bodyPr>
          <a:lstStyle/>
          <a:p>
            <a:pPr marL="214308" indent="-214308">
              <a:buFont typeface="Arial" panose="020B0604020202020204" pitchFamily="34" charset="0"/>
              <a:buChar char="•"/>
              <a:defRPr/>
            </a:pPr>
            <a:r>
              <a:rPr lang="ja-JP" altLang="en-US" dirty="0">
                <a:solidFill>
                  <a:prstClr val="black"/>
                </a:solidFill>
                <a:latin typeface="ＭＳ Ｐゴシック" panose="020B0600070205080204" pitchFamily="50" charset="-128"/>
                <a:ea typeface="ＭＳ Ｐゴシック" panose="020B0600070205080204" pitchFamily="50" charset="-128"/>
              </a:rPr>
              <a:t>嫌なことは嫌、否定されたくない、楽しく話がしたいという思いや感情は、</a:t>
            </a:r>
            <a:r>
              <a:rPr lang="ja-JP" altLang="en-US" b="1" dirty="0">
                <a:solidFill>
                  <a:srgbClr val="0000FF"/>
                </a:solidFill>
                <a:latin typeface="ＭＳ Ｐゴシック" panose="020B0600070205080204" pitchFamily="50" charset="-128"/>
                <a:ea typeface="ＭＳ Ｐゴシック" panose="020B0600070205080204" pitchFamily="50" charset="-128"/>
              </a:rPr>
              <a:t>みんな同じ</a:t>
            </a:r>
          </a:p>
        </p:txBody>
      </p:sp>
      <p:sp>
        <p:nvSpPr>
          <p:cNvPr id="15" name="テキスト ボックス 14"/>
          <p:cNvSpPr txBox="1"/>
          <p:nvPr/>
        </p:nvSpPr>
        <p:spPr>
          <a:xfrm>
            <a:off x="4522812" y="1652721"/>
            <a:ext cx="3402379" cy="646331"/>
          </a:xfrm>
          <a:prstGeom prst="rect">
            <a:avLst/>
          </a:prstGeom>
          <a:noFill/>
        </p:spPr>
        <p:txBody>
          <a:bodyPr wrap="square" rtlCol="0">
            <a:spAutoFit/>
          </a:bodyPr>
          <a:lstStyle/>
          <a:p>
            <a:pPr marL="214308" indent="-214308">
              <a:buFont typeface="Arial" panose="020B0604020202020204" pitchFamily="34" charset="0"/>
              <a:buChar char="•"/>
              <a:defRPr/>
            </a:pPr>
            <a:r>
              <a:rPr lang="ja-JP" altLang="en-US" b="1" dirty="0">
                <a:solidFill>
                  <a:srgbClr val="0000FF"/>
                </a:solidFill>
                <a:latin typeface="ＭＳ Ｐゴシック" panose="020B0600070205080204" pitchFamily="50" charset="-128"/>
                <a:ea typeface="ＭＳ Ｐゴシック" panose="020B0600070205080204" pitchFamily="50" charset="-128"/>
              </a:rPr>
              <a:t>最初に気づくのは本人、不安や苦しさを感じるのも本人</a:t>
            </a:r>
          </a:p>
        </p:txBody>
      </p:sp>
      <p:sp>
        <p:nvSpPr>
          <p:cNvPr id="16" name="テキスト ボックス 15"/>
          <p:cNvSpPr txBox="1"/>
          <p:nvPr/>
        </p:nvSpPr>
        <p:spPr>
          <a:xfrm>
            <a:off x="4522814" y="5107468"/>
            <a:ext cx="3572035" cy="923330"/>
          </a:xfrm>
          <a:prstGeom prst="rect">
            <a:avLst/>
          </a:prstGeom>
          <a:noFill/>
        </p:spPr>
        <p:txBody>
          <a:bodyPr wrap="square" rtlCol="0">
            <a:spAutoFit/>
          </a:bodyPr>
          <a:lstStyle/>
          <a:p>
            <a:pPr marL="214308" indent="-214308">
              <a:buFont typeface="Arial" panose="020B0604020202020204" pitchFamily="34" charset="0"/>
              <a:buChar char="•"/>
              <a:defRPr/>
            </a:pPr>
            <a:r>
              <a:rPr lang="ja-JP" altLang="en-US" dirty="0">
                <a:solidFill>
                  <a:prstClr val="black"/>
                </a:solidFill>
                <a:latin typeface="ＭＳ Ｐゴシック" panose="020B0600070205080204" pitchFamily="50" charset="-128"/>
                <a:ea typeface="ＭＳ Ｐゴシック" panose="020B0600070205080204" pitchFamily="50" charset="-128"/>
              </a:rPr>
              <a:t>「私は認知症かもしれない」と　</a:t>
            </a:r>
            <a:br>
              <a:rPr lang="en-US" altLang="ja-JP" dirty="0">
                <a:solidFill>
                  <a:prstClr val="black"/>
                </a:solidFill>
                <a:latin typeface="ＭＳ Ｐゴシック" panose="020B0600070205080204" pitchFamily="50" charset="-128"/>
                <a:ea typeface="ＭＳ Ｐゴシック" panose="020B0600070205080204" pitchFamily="50" charset="-128"/>
              </a:rPr>
            </a:br>
            <a:r>
              <a:rPr lang="ja-JP" altLang="en-US" dirty="0">
                <a:solidFill>
                  <a:prstClr val="black"/>
                </a:solidFill>
                <a:latin typeface="ＭＳ Ｐゴシック" panose="020B0600070205080204" pitchFamily="50" charset="-128"/>
                <a:ea typeface="ＭＳ Ｐゴシック" panose="020B0600070205080204" pitchFamily="50" charset="-128"/>
              </a:rPr>
              <a:t>いう不安</a:t>
            </a:r>
            <a:r>
              <a:rPr lang="ja-JP" altLang="en-US" dirty="0">
                <a:latin typeface="ＭＳ Ｐゴシック" panose="020B0600070205080204" pitchFamily="50" charset="-128"/>
                <a:ea typeface="ＭＳ Ｐゴシック" panose="020B0600070205080204" pitchFamily="50" charset="-128"/>
              </a:rPr>
              <a:t>や悲しみから、</a:t>
            </a:r>
            <a:r>
              <a:rPr lang="ja-JP" altLang="en-US" b="1" dirty="0">
                <a:solidFill>
                  <a:srgbClr val="0000FF"/>
                </a:solidFill>
                <a:latin typeface="ＭＳ Ｐゴシック" panose="020B0600070205080204" pitchFamily="50" charset="-128"/>
                <a:ea typeface="ＭＳ Ｐゴシック" panose="020B0600070205080204" pitchFamily="50" charset="-128"/>
              </a:rPr>
              <a:t>自分の心を守る自衛手段</a:t>
            </a:r>
            <a:r>
              <a:rPr lang="ja-JP" altLang="en-US" dirty="0">
                <a:latin typeface="ＭＳ Ｐゴシック" panose="020B0600070205080204" pitchFamily="50" charset="-128"/>
                <a:ea typeface="ＭＳ Ｐゴシック" panose="020B0600070205080204" pitchFamily="50" charset="-128"/>
              </a:rPr>
              <a:t>かもしれない</a:t>
            </a:r>
          </a:p>
        </p:txBody>
      </p:sp>
      <p:sp>
        <p:nvSpPr>
          <p:cNvPr id="3" name="角丸四角形 10">
            <a:extLst>
              <a:ext uri="{FF2B5EF4-FFF2-40B4-BE49-F238E27FC236}">
                <a16:creationId xmlns:a16="http://schemas.microsoft.com/office/drawing/2014/main" id="{DD0BAFBF-3C24-3BDF-4E88-A73464A8B5F2}"/>
              </a:ext>
            </a:extLst>
          </p:cNvPr>
          <p:cNvSpPr/>
          <p:nvPr/>
        </p:nvSpPr>
        <p:spPr>
          <a:xfrm>
            <a:off x="1362113" y="2767369"/>
            <a:ext cx="2862317" cy="684499"/>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sz="1951" dirty="0">
                <a:solidFill>
                  <a:prstClr val="black"/>
                </a:solidFill>
                <a:latin typeface="ＭＳ Ｐゴシック" panose="020B0600070205080204" pitchFamily="50" charset="-128"/>
                <a:ea typeface="ＭＳ Ｐゴシック" panose="020B0600070205080204" pitchFamily="50" charset="-128"/>
              </a:rPr>
              <a:t>「できないこと探し」ではなく「いいところ探し」 を</a:t>
            </a:r>
          </a:p>
        </p:txBody>
      </p:sp>
      <p:sp>
        <p:nvSpPr>
          <p:cNvPr id="4" name="テキスト ボックス 3">
            <a:extLst>
              <a:ext uri="{FF2B5EF4-FFF2-40B4-BE49-F238E27FC236}">
                <a16:creationId xmlns:a16="http://schemas.microsoft.com/office/drawing/2014/main" id="{130BCF23-B094-800D-AF9D-9C9026ABE313}"/>
              </a:ext>
            </a:extLst>
          </p:cNvPr>
          <p:cNvSpPr txBox="1"/>
          <p:nvPr/>
        </p:nvSpPr>
        <p:spPr>
          <a:xfrm>
            <a:off x="4522812" y="2757648"/>
            <a:ext cx="3402379" cy="1200329"/>
          </a:xfrm>
          <a:prstGeom prst="rect">
            <a:avLst/>
          </a:prstGeom>
          <a:noFill/>
        </p:spPr>
        <p:txBody>
          <a:bodyPr wrap="square" rtlCol="0">
            <a:spAutoFit/>
          </a:bodyPr>
          <a:lstStyle/>
          <a:p>
            <a:pPr marL="214308" indent="-214308">
              <a:buFont typeface="Arial" panose="020B0604020202020204" pitchFamily="34" charset="0"/>
              <a:buChar char="•"/>
              <a:defRPr/>
            </a:pPr>
            <a:r>
              <a:rPr lang="ja-JP" altLang="en-US" dirty="0">
                <a:latin typeface="ＭＳ Ｐゴシック" panose="020B0600070205080204" pitchFamily="50" charset="-128"/>
                <a:ea typeface="ＭＳ Ｐゴシック" panose="020B0600070205080204" pitchFamily="50" charset="-128"/>
              </a:rPr>
              <a:t>周りの人の手助けにより、できることもたくさんあります</a:t>
            </a:r>
            <a:r>
              <a:rPr lang="ja-JP" altLang="en-US" b="1" dirty="0">
                <a:solidFill>
                  <a:srgbClr val="0000FF"/>
                </a:solidFill>
                <a:latin typeface="ＭＳ Ｐゴシック" panose="020B0600070205080204" pitchFamily="50" charset="-128"/>
                <a:ea typeface="ＭＳ Ｐゴシック" panose="020B0600070205080204" pitchFamily="50" charset="-128"/>
              </a:rPr>
              <a:t>　ご本人が得意なことに目をむけましょう</a:t>
            </a:r>
          </a:p>
        </p:txBody>
      </p:sp>
      <p:sp>
        <p:nvSpPr>
          <p:cNvPr id="13" name="テキスト ボックス 12">
            <a:extLst>
              <a:ext uri="{FF2B5EF4-FFF2-40B4-BE49-F238E27FC236}">
                <a16:creationId xmlns:a16="http://schemas.microsoft.com/office/drawing/2014/main" id="{61CCB9F9-B0C8-2EE9-1533-50695240CE35}"/>
              </a:ext>
            </a:extLst>
          </p:cNvPr>
          <p:cNvSpPr txBox="1"/>
          <p:nvPr/>
        </p:nvSpPr>
        <p:spPr>
          <a:xfrm rot="20762896">
            <a:off x="933737" y="470692"/>
            <a:ext cx="504056" cy="523220"/>
          </a:xfrm>
          <a:prstGeom prst="rect">
            <a:avLst/>
          </a:prstGeom>
          <a:noFill/>
        </p:spPr>
        <p:txBody>
          <a:bodyPr wrap="square" rtlCol="0">
            <a:spAutoFit/>
          </a:bodyPr>
          <a:lstStyle/>
          <a:p>
            <a:pPr algn="ctr">
              <a:defRPr/>
            </a:pPr>
            <a:r>
              <a:rPr lang="en-US" altLang="ja-JP" sz="2800" dirty="0">
                <a:solidFill>
                  <a:prstClr val="black"/>
                </a:solidFill>
                <a:latin typeface="Calibri"/>
                <a:ea typeface="ＭＳ Ｐゴシック" panose="020B0600070205080204" pitchFamily="50" charset="-128"/>
              </a:rPr>
              <a:t>9</a:t>
            </a:r>
            <a:endParaRPr lang="ja-JP" altLang="en-US" sz="2800" dirty="0">
              <a:solidFill>
                <a:prstClr val="black"/>
              </a:solidFill>
              <a:latin typeface="Calibri"/>
              <a:ea typeface="ＭＳ Ｐゴシック" panose="020B0600070205080204" pitchFamily="50" charset="-128"/>
            </a:endParaRPr>
          </a:p>
        </p:txBody>
      </p:sp>
      <p:sp>
        <p:nvSpPr>
          <p:cNvPr id="18" name="四角形: 角を丸くする 17">
            <a:extLst>
              <a:ext uri="{FF2B5EF4-FFF2-40B4-BE49-F238E27FC236}">
                <a16:creationId xmlns:a16="http://schemas.microsoft.com/office/drawing/2014/main" id="{8FDE67CD-89CD-F6D2-4B03-957D376E2E36}"/>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31186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2" descr="「本　イラスト」の画像検索結果">
            <a:extLst>
              <a:ext uri="{FF2B5EF4-FFF2-40B4-BE49-F238E27FC236}">
                <a16:creationId xmlns:a16="http://schemas.microsoft.com/office/drawing/2014/main" id="{D09EBA02-0CE7-63F8-F9A6-AEFC50D859E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762896">
            <a:off x="534233" y="386108"/>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895149" y="177435"/>
            <a:ext cx="7823182" cy="1143000"/>
          </a:xfrm>
        </p:spPr>
        <p:txBody>
          <a:bodyPr>
            <a:normAutofit/>
          </a:bodyPr>
          <a:lstStyle/>
          <a:p>
            <a:r>
              <a:rPr lang="ja-JP" altLang="en-US" sz="2800" b="1" dirty="0">
                <a:latin typeface="+mn-ea"/>
                <a:ea typeface="+mn-ea"/>
              </a:rPr>
              <a:t>認知症</a:t>
            </a:r>
            <a:r>
              <a:rPr lang="ja-JP" altLang="en-US" sz="3200" b="1" dirty="0">
                <a:latin typeface="+mn-ea"/>
                <a:ea typeface="+mn-ea"/>
              </a:rPr>
              <a:t>のある人と接する際のポイント</a:t>
            </a:r>
          </a:p>
        </p:txBody>
      </p:sp>
      <p:sp>
        <p:nvSpPr>
          <p:cNvPr id="6" name="テキスト ボックス 5"/>
          <p:cNvSpPr txBox="1"/>
          <p:nvPr/>
        </p:nvSpPr>
        <p:spPr>
          <a:xfrm rot="20762896">
            <a:off x="974820" y="370218"/>
            <a:ext cx="504056" cy="523220"/>
          </a:xfrm>
          <a:prstGeom prst="rect">
            <a:avLst/>
          </a:prstGeom>
          <a:noFill/>
        </p:spPr>
        <p:txBody>
          <a:bodyPr wrap="square" rtlCol="0">
            <a:spAutoFit/>
          </a:bodyPr>
          <a:lstStyle/>
          <a:p>
            <a:pPr algn="ctr">
              <a:defRPr/>
            </a:pPr>
            <a:r>
              <a:rPr kumimoji="0" lang="en-US" altLang="ja-JP" sz="2800" kern="0" dirty="0">
                <a:solidFill>
                  <a:prstClr val="black"/>
                </a:solidFill>
                <a:latin typeface="+mn-ea"/>
              </a:rPr>
              <a:t>9</a:t>
            </a:r>
            <a:endParaRPr kumimoji="0" lang="ja-JP" altLang="en-US" sz="2800" kern="0" dirty="0">
              <a:solidFill>
                <a:prstClr val="black"/>
              </a:solidFill>
              <a:latin typeface="+mn-ea"/>
            </a:endParaRPr>
          </a:p>
        </p:txBody>
      </p:sp>
      <p:pic>
        <p:nvPicPr>
          <p:cNvPr id="7" name="Picture 6" descr="「ノート」の画像検索結果">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61" y="1261146"/>
            <a:ext cx="9080940" cy="5480227"/>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p:cNvSpPr txBox="1"/>
          <p:nvPr/>
        </p:nvSpPr>
        <p:spPr>
          <a:xfrm>
            <a:off x="750404" y="1545559"/>
            <a:ext cx="7715200" cy="4770537"/>
          </a:xfrm>
          <a:prstGeom prst="rect">
            <a:avLst/>
          </a:prstGeom>
          <a:noFill/>
        </p:spPr>
        <p:txBody>
          <a:bodyPr wrap="square" rtlCol="0">
            <a:spAutoFit/>
          </a:bodyPr>
          <a:lstStyle/>
          <a:p>
            <a:pPr algn="ctr">
              <a:defRPr/>
            </a:pPr>
            <a:r>
              <a:rPr lang="en-US" altLang="ja-JP" sz="2400" b="1" dirty="0">
                <a:solidFill>
                  <a:prstClr val="black"/>
                </a:solidFill>
                <a:latin typeface="+mn-ea"/>
              </a:rPr>
              <a:t>【7</a:t>
            </a:r>
            <a:r>
              <a:rPr lang="ja-JP" altLang="en-US" sz="2400" b="1" dirty="0" err="1">
                <a:solidFill>
                  <a:prstClr val="black"/>
                </a:solidFill>
                <a:latin typeface="+mn-ea"/>
              </a:rPr>
              <a:t>つの</a:t>
            </a:r>
            <a:r>
              <a:rPr lang="ja-JP" altLang="en-US" sz="2400" b="1" dirty="0">
                <a:solidFill>
                  <a:prstClr val="black"/>
                </a:solidFill>
                <a:latin typeface="+mn-ea"/>
              </a:rPr>
              <a:t>ポイント</a:t>
            </a:r>
            <a:r>
              <a:rPr lang="en-US" altLang="ja-JP" sz="2400" b="1" dirty="0">
                <a:solidFill>
                  <a:prstClr val="black"/>
                </a:solidFill>
                <a:latin typeface="+mn-ea"/>
              </a:rPr>
              <a:t>】</a:t>
            </a:r>
          </a:p>
          <a:p>
            <a:pPr marL="457189" indent="-457189">
              <a:buFont typeface="+mj-lt"/>
              <a:buAutoNum type="arabicPeriod"/>
              <a:defRPr/>
            </a:pPr>
            <a:r>
              <a:rPr lang="ja-JP" altLang="en-US" sz="2400" dirty="0">
                <a:solidFill>
                  <a:prstClr val="black"/>
                </a:solidFill>
                <a:latin typeface="+mn-ea"/>
              </a:rPr>
              <a:t>まずは見守る　</a:t>
            </a:r>
            <a:endParaRPr lang="en-US" altLang="ja-JP" sz="2400" dirty="0">
              <a:solidFill>
                <a:prstClr val="black"/>
              </a:solidFill>
              <a:latin typeface="+mn-ea"/>
            </a:endParaRPr>
          </a:p>
          <a:p>
            <a:pPr marL="457189" indent="-457189">
              <a:buFont typeface="+mj-lt"/>
              <a:buAutoNum type="arabicPeriod"/>
              <a:defRPr/>
            </a:pPr>
            <a:r>
              <a:rPr lang="ja-JP" altLang="en-US" sz="2400" dirty="0">
                <a:solidFill>
                  <a:prstClr val="black"/>
                </a:solidFill>
                <a:latin typeface="+mn-ea"/>
              </a:rPr>
              <a:t>自然な笑顔で、余裕を持って</a:t>
            </a:r>
            <a:endParaRPr lang="en-US" altLang="ja-JP" sz="2400" dirty="0">
              <a:solidFill>
                <a:prstClr val="black"/>
              </a:solidFill>
              <a:latin typeface="+mn-ea"/>
            </a:endParaRPr>
          </a:p>
          <a:p>
            <a:pPr marL="457189" indent="-457189">
              <a:buFont typeface="+mj-lt"/>
              <a:buAutoNum type="arabicPeriod"/>
              <a:defRPr/>
            </a:pPr>
            <a:r>
              <a:rPr lang="ja-JP" altLang="en-US" sz="2400" dirty="0">
                <a:solidFill>
                  <a:prstClr val="black"/>
                </a:solidFill>
                <a:latin typeface="+mn-ea"/>
              </a:rPr>
              <a:t>声をかけるときは</a:t>
            </a:r>
            <a:r>
              <a:rPr lang="en-US" altLang="ja-JP" sz="2400" dirty="0">
                <a:solidFill>
                  <a:prstClr val="black"/>
                </a:solidFill>
                <a:latin typeface="+mn-ea"/>
              </a:rPr>
              <a:t>1</a:t>
            </a:r>
            <a:r>
              <a:rPr lang="ja-JP" altLang="en-US" sz="2400" dirty="0">
                <a:solidFill>
                  <a:prstClr val="black"/>
                </a:solidFill>
                <a:latin typeface="+mn-ea"/>
              </a:rPr>
              <a:t>人で</a:t>
            </a:r>
            <a:endParaRPr lang="en-US" altLang="ja-JP" sz="2400" dirty="0">
              <a:solidFill>
                <a:prstClr val="black"/>
              </a:solidFill>
              <a:latin typeface="+mn-ea"/>
            </a:endParaRPr>
          </a:p>
          <a:p>
            <a:pPr marL="457189" indent="-457189">
              <a:buFont typeface="+mj-lt"/>
              <a:buAutoNum type="arabicPeriod"/>
              <a:defRPr/>
            </a:pPr>
            <a:r>
              <a:rPr lang="ja-JP" altLang="en-US" sz="2400" dirty="0">
                <a:solidFill>
                  <a:prstClr val="black"/>
                </a:solidFill>
                <a:latin typeface="+mn-ea"/>
              </a:rPr>
              <a:t>後ろから声をかけない</a:t>
            </a:r>
            <a:endParaRPr lang="en-US" altLang="ja-JP" sz="2400" dirty="0">
              <a:solidFill>
                <a:prstClr val="black"/>
              </a:solidFill>
              <a:latin typeface="+mn-ea"/>
            </a:endParaRPr>
          </a:p>
          <a:p>
            <a:pPr marL="457189" indent="-457189">
              <a:buFont typeface="+mj-lt"/>
              <a:buAutoNum type="arabicPeriod"/>
              <a:defRPr/>
            </a:pPr>
            <a:r>
              <a:rPr lang="ja-JP" altLang="en-US" sz="2400" dirty="0">
                <a:solidFill>
                  <a:prstClr val="black"/>
                </a:solidFill>
                <a:latin typeface="+mn-ea"/>
              </a:rPr>
              <a:t>相手に目線を合わせて優しい口調で</a:t>
            </a:r>
            <a:endParaRPr lang="en-US" altLang="ja-JP" sz="2400" dirty="0">
              <a:solidFill>
                <a:prstClr val="black"/>
              </a:solidFill>
              <a:latin typeface="+mn-ea"/>
            </a:endParaRPr>
          </a:p>
          <a:p>
            <a:pPr marL="457189" indent="-457189">
              <a:buFont typeface="+mj-lt"/>
              <a:buAutoNum type="arabicPeriod"/>
              <a:defRPr/>
            </a:pPr>
            <a:r>
              <a:rPr lang="ja-JP" altLang="en-US" sz="2400" dirty="0">
                <a:solidFill>
                  <a:prstClr val="black"/>
                </a:solidFill>
                <a:latin typeface="+mn-ea"/>
              </a:rPr>
              <a:t>おだやかに、はっきりとした滑舌で</a:t>
            </a:r>
            <a:endParaRPr lang="en-US" altLang="ja-JP" sz="2400" dirty="0">
              <a:solidFill>
                <a:prstClr val="black"/>
              </a:solidFill>
              <a:latin typeface="+mn-ea"/>
            </a:endParaRPr>
          </a:p>
          <a:p>
            <a:pPr marL="457189" indent="-457189">
              <a:buFont typeface="+mj-lt"/>
              <a:buAutoNum type="arabicPeriod"/>
              <a:defRPr/>
            </a:pPr>
            <a:r>
              <a:rPr lang="ja-JP" altLang="en-US" sz="2400" dirty="0">
                <a:solidFill>
                  <a:prstClr val="black"/>
                </a:solidFill>
                <a:latin typeface="+mn-ea"/>
              </a:rPr>
              <a:t>相手の言葉に耳を傾けてゆっくり対応する</a:t>
            </a:r>
            <a:endParaRPr lang="en-US" altLang="ja-JP" sz="2400" dirty="0">
              <a:solidFill>
                <a:prstClr val="black"/>
              </a:solidFill>
              <a:latin typeface="+mn-ea"/>
            </a:endParaRPr>
          </a:p>
          <a:p>
            <a:pPr>
              <a:defRPr/>
            </a:pPr>
            <a:endParaRPr lang="en-US" altLang="ja-JP" sz="2400" dirty="0">
              <a:solidFill>
                <a:prstClr val="black"/>
              </a:solidFill>
              <a:latin typeface="+mn-ea"/>
            </a:endParaRPr>
          </a:p>
          <a:p>
            <a:pPr algn="ctr">
              <a:defRPr/>
            </a:pPr>
            <a:r>
              <a:rPr lang="en-US" altLang="ja-JP" sz="2400" b="1" dirty="0">
                <a:solidFill>
                  <a:prstClr val="black"/>
                </a:solidFill>
                <a:latin typeface="+mn-ea"/>
              </a:rPr>
              <a:t>【4</a:t>
            </a:r>
            <a:r>
              <a:rPr lang="ja-JP" altLang="en-US" sz="2400" b="1" dirty="0">
                <a:solidFill>
                  <a:prstClr val="black"/>
                </a:solidFill>
                <a:latin typeface="+mn-ea"/>
              </a:rPr>
              <a:t>つの「ない」</a:t>
            </a:r>
            <a:r>
              <a:rPr lang="en-US" altLang="ja-JP" sz="2400" b="1" dirty="0">
                <a:solidFill>
                  <a:prstClr val="black"/>
                </a:solidFill>
                <a:latin typeface="+mn-ea"/>
              </a:rPr>
              <a:t>】</a:t>
            </a:r>
          </a:p>
          <a:p>
            <a:pPr algn="ctr">
              <a:defRPr/>
            </a:pPr>
            <a:r>
              <a:rPr lang="ja-JP" altLang="en-US" sz="3200" b="1" dirty="0">
                <a:solidFill>
                  <a:srgbClr val="0000FF"/>
                </a:solidFill>
                <a:latin typeface="+mn-ea"/>
              </a:rPr>
              <a:t>驚かせない　　　　急がせない</a:t>
            </a:r>
            <a:endParaRPr lang="en-US" altLang="ja-JP" sz="3200" b="1" dirty="0">
              <a:solidFill>
                <a:srgbClr val="0000FF"/>
              </a:solidFill>
              <a:latin typeface="+mn-ea"/>
            </a:endParaRPr>
          </a:p>
          <a:p>
            <a:pPr algn="ctr">
              <a:defRPr/>
            </a:pPr>
            <a:r>
              <a:rPr lang="ja-JP" altLang="en-US" sz="3200" b="1" dirty="0">
                <a:solidFill>
                  <a:srgbClr val="0000FF"/>
                </a:solidFill>
                <a:latin typeface="+mn-ea"/>
              </a:rPr>
              <a:t>自尊心を傷つけない　　　</a:t>
            </a:r>
            <a:r>
              <a:rPr lang="ja-JP" altLang="en-US" sz="3200" b="1" dirty="0">
                <a:solidFill>
                  <a:srgbClr val="FF0000"/>
                </a:solidFill>
                <a:latin typeface="+mn-ea"/>
              </a:rPr>
              <a:t>否定しない</a:t>
            </a:r>
            <a:endParaRPr lang="en-US" altLang="ja-JP" sz="3200" b="1" dirty="0">
              <a:solidFill>
                <a:srgbClr val="FF0000"/>
              </a:solidFill>
              <a:latin typeface="+mn-ea"/>
            </a:endParaRPr>
          </a:p>
        </p:txBody>
      </p:sp>
      <p:sp>
        <p:nvSpPr>
          <p:cNvPr id="9" name="四角形: 角を丸くする 8">
            <a:extLst>
              <a:ext uri="{FF2B5EF4-FFF2-40B4-BE49-F238E27FC236}">
                <a16:creationId xmlns:a16="http://schemas.microsoft.com/office/drawing/2014/main" id="{0F2D58CC-A359-26C9-DF97-659A4EBD35EB}"/>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Tree>
    <p:extLst>
      <p:ext uri="{BB962C8B-B14F-4D97-AF65-F5344CB8AC3E}">
        <p14:creationId xmlns:p14="http://schemas.microsoft.com/office/powerpoint/2010/main" val="3450740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1E5A7-136C-5115-D071-FC298D2F1F78}"/>
            </a:ext>
          </a:extLst>
        </p:cNvPr>
        <p:cNvGrpSpPr/>
        <p:nvPr/>
      </p:nvGrpSpPr>
      <p:grpSpPr>
        <a:xfrm>
          <a:off x="0" y="0"/>
          <a:ext cx="0" cy="0"/>
          <a:chOff x="0" y="0"/>
          <a:chExt cx="0" cy="0"/>
        </a:xfrm>
      </p:grpSpPr>
      <p:sp>
        <p:nvSpPr>
          <p:cNvPr id="8" name="タイトル 1">
            <a:extLst>
              <a:ext uri="{FF2B5EF4-FFF2-40B4-BE49-F238E27FC236}">
                <a16:creationId xmlns:a16="http://schemas.microsoft.com/office/drawing/2014/main" id="{12FD22E3-D6D7-CA19-46EB-B08FA7AF0DE1}"/>
              </a:ext>
            </a:extLst>
          </p:cNvPr>
          <p:cNvSpPr>
            <a:spLocks noGrp="1"/>
          </p:cNvSpPr>
          <p:nvPr>
            <p:ph type="title"/>
          </p:nvPr>
        </p:nvSpPr>
        <p:spPr>
          <a:xfrm>
            <a:off x="2868441" y="1036982"/>
            <a:ext cx="6153520" cy="2852737"/>
          </a:xfrm>
        </p:spPr>
        <p:txBody>
          <a:bodyPr>
            <a:normAutofit/>
          </a:bodyPr>
          <a:lstStyle/>
          <a:p>
            <a:pPr algn="l"/>
            <a:r>
              <a:rPr lang="ja-JP" altLang="en-US" sz="5000" b="1" dirty="0">
                <a:latin typeface="ＭＳ Ｐゴシック" panose="020B0600070205080204" pitchFamily="50" charset="-128"/>
                <a:ea typeface="ＭＳ Ｐゴシック" panose="020B0600070205080204" pitchFamily="50" charset="-128"/>
                <a:cs typeface="Meiryo UI" panose="020B0604030504040204" pitchFamily="50" charset="-128"/>
              </a:rPr>
              <a:t>認知症のある人の</a:t>
            </a:r>
            <a:br>
              <a:rPr lang="en-US" altLang="ja-JP" sz="5000" b="1" dirty="0">
                <a:latin typeface="ＭＳ Ｐゴシック" panose="020B0600070205080204" pitchFamily="50" charset="-128"/>
                <a:ea typeface="ＭＳ Ｐゴシック" panose="020B0600070205080204" pitchFamily="50" charset="-128"/>
                <a:cs typeface="Meiryo UI" panose="020B0604030504040204" pitchFamily="50" charset="-128"/>
              </a:rPr>
            </a:br>
            <a:r>
              <a:rPr lang="ja-JP" altLang="en-US" sz="5000" b="1" dirty="0">
                <a:latin typeface="ＭＳ Ｐゴシック" panose="020B0600070205080204" pitchFamily="50" charset="-128"/>
                <a:ea typeface="ＭＳ Ｐゴシック" panose="020B0600070205080204" pitchFamily="50" charset="-128"/>
                <a:cs typeface="Meiryo UI" panose="020B0604030504040204" pitchFamily="50" charset="-128"/>
              </a:rPr>
              <a:t>家族の気持ち　　　　　　　　　　</a:t>
            </a:r>
          </a:p>
        </p:txBody>
      </p:sp>
      <p:pic>
        <p:nvPicPr>
          <p:cNvPr id="4" name="図 3">
            <a:extLst>
              <a:ext uri="{FF2B5EF4-FFF2-40B4-BE49-F238E27FC236}">
                <a16:creationId xmlns:a16="http://schemas.microsoft.com/office/drawing/2014/main" id="{2F977150-A39D-FAC2-1978-D34E8A7FA2D8}"/>
              </a:ext>
            </a:extLst>
          </p:cNvPr>
          <p:cNvPicPr>
            <a:picLocks noChangeAspect="1"/>
          </p:cNvPicPr>
          <p:nvPr/>
        </p:nvPicPr>
        <p:blipFill>
          <a:blip r:embed="rId3"/>
          <a:stretch>
            <a:fillRect/>
          </a:stretch>
        </p:blipFill>
        <p:spPr>
          <a:xfrm>
            <a:off x="805825" y="2094457"/>
            <a:ext cx="1751257" cy="1856658"/>
          </a:xfrm>
          <a:prstGeom prst="rect">
            <a:avLst/>
          </a:prstGeom>
        </p:spPr>
      </p:pic>
      <p:sp>
        <p:nvSpPr>
          <p:cNvPr id="9" name="四角形: 角を丸くする 8">
            <a:extLst>
              <a:ext uri="{FF2B5EF4-FFF2-40B4-BE49-F238E27FC236}">
                <a16:creationId xmlns:a16="http://schemas.microsoft.com/office/drawing/2014/main" id="{49A38F46-F5AC-8C1C-7B08-A076C1D8AF38}"/>
              </a:ext>
            </a:extLst>
          </p:cNvPr>
          <p:cNvSpPr/>
          <p:nvPr/>
        </p:nvSpPr>
        <p:spPr>
          <a:xfrm>
            <a:off x="0" y="0"/>
            <a:ext cx="9144000" cy="6858000"/>
          </a:xfrm>
          <a:prstGeom prst="roundRect">
            <a:avLst>
              <a:gd name="adj" fmla="val 7083"/>
            </a:avLst>
          </a:prstGeom>
          <a:noFill/>
          <a:ln w="419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223951402"/>
      </p:ext>
    </p:extLst>
  </p:cSld>
  <p:clrMapOvr>
    <a:masterClrMapping/>
  </p:clrMapOvr>
  <mc:AlternateContent xmlns:mc="http://schemas.openxmlformats.org/markup-compatibility/2006" xmlns:p14="http://schemas.microsoft.com/office/powerpoint/2010/main">
    <mc:Choice Requires="p14">
      <p:transition p14:dur="0" advTm="8000"/>
    </mc:Choice>
    <mc:Fallback xmlns="">
      <p:transition advTm="8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本　イラスト」の画像検索結果">
            <a:extLst>
              <a:ext uri="{FF2B5EF4-FFF2-40B4-BE49-F238E27FC236}">
                <a16:creationId xmlns:a16="http://schemas.microsoft.com/office/drawing/2014/main" id="{A3D4D5DC-5C32-93CE-FABB-803CDEF69B0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762896">
            <a:off x="534233" y="386108"/>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734888" y="261340"/>
            <a:ext cx="8229600" cy="1143000"/>
          </a:xfrm>
        </p:spPr>
        <p:txBody>
          <a:bodyPr>
            <a:normAutofit/>
          </a:bodyPr>
          <a:lstStyle/>
          <a:p>
            <a:pPr algn="ctr"/>
            <a:r>
              <a:rPr lang="ja-JP" altLang="en-US" sz="4000" b="1" dirty="0">
                <a:latin typeface="+mn-ea"/>
                <a:ea typeface="+mn-ea"/>
              </a:rPr>
              <a:t>　　介護家族のたどる</a:t>
            </a:r>
            <a:r>
              <a:rPr lang="en-US" altLang="ja-JP" sz="4000" b="1" dirty="0">
                <a:latin typeface="+mn-ea"/>
                <a:ea typeface="+mn-ea"/>
              </a:rPr>
              <a:t>4</a:t>
            </a:r>
            <a:r>
              <a:rPr lang="ja-JP" altLang="en-US" sz="4000" b="1" dirty="0" err="1">
                <a:latin typeface="+mn-ea"/>
                <a:ea typeface="+mn-ea"/>
              </a:rPr>
              <a:t>つの</a:t>
            </a:r>
            <a:r>
              <a:rPr lang="ja-JP" altLang="en-US" sz="4000" b="1" dirty="0">
                <a:latin typeface="+mn-ea"/>
                <a:ea typeface="+mn-ea"/>
              </a:rPr>
              <a:t>ステップ</a:t>
            </a:r>
          </a:p>
        </p:txBody>
      </p:sp>
      <p:sp>
        <p:nvSpPr>
          <p:cNvPr id="6" name="テキスト ボックス 5"/>
          <p:cNvSpPr txBox="1"/>
          <p:nvPr/>
        </p:nvSpPr>
        <p:spPr>
          <a:xfrm rot="20762896">
            <a:off x="511418" y="466665"/>
            <a:ext cx="600439" cy="523219"/>
          </a:xfrm>
          <a:prstGeom prst="rect">
            <a:avLst/>
          </a:prstGeom>
          <a:noFill/>
        </p:spPr>
        <p:txBody>
          <a:bodyPr wrap="square" rtlCol="0">
            <a:spAutoFit/>
          </a:bodyPr>
          <a:lstStyle/>
          <a:p>
            <a:pPr algn="ctr"/>
            <a:r>
              <a:rPr lang="en-US" altLang="ja-JP" sz="2800" dirty="0">
                <a:solidFill>
                  <a:prstClr val="black"/>
                </a:solidFill>
                <a:latin typeface="+mn-ea"/>
              </a:rPr>
              <a:t>10</a:t>
            </a:r>
            <a:endParaRPr lang="ja-JP" altLang="en-US" sz="2800" dirty="0">
              <a:solidFill>
                <a:prstClr val="black"/>
              </a:solidFill>
              <a:latin typeface="+mn-ea"/>
            </a:endParaRPr>
          </a:p>
        </p:txBody>
      </p:sp>
      <p:graphicFrame>
        <p:nvGraphicFramePr>
          <p:cNvPr id="9" name="図表 8"/>
          <p:cNvGraphicFramePr/>
          <p:nvPr>
            <p:extLst>
              <p:ext uri="{D42A27DB-BD31-4B8C-83A1-F6EECF244321}">
                <p14:modId xmlns:p14="http://schemas.microsoft.com/office/powerpoint/2010/main" val="2382361492"/>
              </p:ext>
            </p:extLst>
          </p:nvPr>
        </p:nvGraphicFramePr>
        <p:xfrm>
          <a:off x="251520" y="1417638"/>
          <a:ext cx="8712968" cy="52517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上下矢印 9"/>
          <p:cNvSpPr/>
          <p:nvPr/>
        </p:nvSpPr>
        <p:spPr>
          <a:xfrm>
            <a:off x="8254752" y="2534042"/>
            <a:ext cx="432048" cy="715219"/>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latin typeface="+mn-ea"/>
            </a:endParaRPr>
          </a:p>
        </p:txBody>
      </p:sp>
      <p:sp>
        <p:nvSpPr>
          <p:cNvPr id="11" name="上下矢印 10"/>
          <p:cNvSpPr/>
          <p:nvPr/>
        </p:nvSpPr>
        <p:spPr>
          <a:xfrm>
            <a:off x="8254752" y="3712956"/>
            <a:ext cx="432048" cy="715219"/>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latin typeface="+mn-ea"/>
            </a:endParaRPr>
          </a:p>
        </p:txBody>
      </p:sp>
      <p:sp>
        <p:nvSpPr>
          <p:cNvPr id="12" name="上下矢印 11"/>
          <p:cNvSpPr/>
          <p:nvPr/>
        </p:nvSpPr>
        <p:spPr>
          <a:xfrm>
            <a:off x="8254752" y="4809980"/>
            <a:ext cx="432048" cy="715219"/>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latin typeface="+mn-ea"/>
            </a:endParaRPr>
          </a:p>
        </p:txBody>
      </p:sp>
      <p:sp>
        <p:nvSpPr>
          <p:cNvPr id="7" name="四角形: 角を丸くする 6">
            <a:extLst>
              <a:ext uri="{FF2B5EF4-FFF2-40B4-BE49-F238E27FC236}">
                <a16:creationId xmlns:a16="http://schemas.microsoft.com/office/drawing/2014/main" id="{A93F7151-2AC5-6117-54C3-A9F254FF1691}"/>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Tree>
    <p:extLst>
      <p:ext uri="{BB962C8B-B14F-4D97-AF65-F5344CB8AC3E}">
        <p14:creationId xmlns:p14="http://schemas.microsoft.com/office/powerpoint/2010/main" val="3804523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701143" y="1027398"/>
            <a:ext cx="6184239" cy="2852737"/>
          </a:xfrm>
        </p:spPr>
        <p:txBody>
          <a:bodyPr/>
          <a:lstStyle/>
          <a:p>
            <a:pPr algn="l"/>
            <a:r>
              <a:rPr lang="ja-JP" altLang="en-US" b="1" dirty="0">
                <a:solidFill>
                  <a:srgbClr val="0000FF"/>
                </a:solidFill>
                <a:latin typeface="ＭＳ Ｐゴシック" panose="020B0600070205080204" pitchFamily="50" charset="-128"/>
                <a:ea typeface="ＭＳ Ｐゴシック" panose="020B0600070205080204" pitchFamily="50" charset="-128"/>
                <a:cs typeface="Meiryo UI" panose="020B0604030504040204" pitchFamily="50" charset="-128"/>
              </a:rPr>
              <a:t>グループワーク</a:t>
            </a:r>
            <a:endParaRPr kumimoji="1" lang="ja-JP" altLang="en-US" b="1" dirty="0">
              <a:latin typeface="ＭＳ Ｐゴシック" panose="020B0600070205080204" pitchFamily="50" charset="-128"/>
              <a:ea typeface="ＭＳ Ｐゴシック" panose="020B0600070205080204" pitchFamily="50" charset="-128"/>
              <a:cs typeface="Meiryo UI" panose="020B0604030504040204" pitchFamily="50" charset="-128"/>
            </a:endParaRPr>
          </a:p>
        </p:txBody>
      </p:sp>
      <p:pic>
        <p:nvPicPr>
          <p:cNvPr id="5" name="図 4">
            <a:extLst>
              <a:ext uri="{FF2B5EF4-FFF2-40B4-BE49-F238E27FC236}">
                <a16:creationId xmlns:a16="http://schemas.microsoft.com/office/drawing/2014/main" id="{82F2DC84-081C-7978-A992-D9F7A682C3EE}"/>
              </a:ext>
            </a:extLst>
          </p:cNvPr>
          <p:cNvPicPr>
            <a:picLocks noChangeAspect="1"/>
          </p:cNvPicPr>
          <p:nvPr/>
        </p:nvPicPr>
        <p:blipFill>
          <a:blip r:embed="rId3"/>
          <a:stretch>
            <a:fillRect/>
          </a:stretch>
        </p:blipFill>
        <p:spPr>
          <a:xfrm>
            <a:off x="739399" y="2370639"/>
            <a:ext cx="2124927" cy="2116722"/>
          </a:xfrm>
          <a:prstGeom prst="rect">
            <a:avLst/>
          </a:prstGeom>
        </p:spPr>
      </p:pic>
      <p:sp>
        <p:nvSpPr>
          <p:cNvPr id="9" name="四角形: 角を丸くする 8">
            <a:extLst>
              <a:ext uri="{FF2B5EF4-FFF2-40B4-BE49-F238E27FC236}">
                <a16:creationId xmlns:a16="http://schemas.microsoft.com/office/drawing/2014/main" id="{B509B682-B2F4-4558-88CD-0849CB731B7B}"/>
              </a:ext>
            </a:extLst>
          </p:cNvPr>
          <p:cNvSpPr/>
          <p:nvPr/>
        </p:nvSpPr>
        <p:spPr>
          <a:xfrm>
            <a:off x="0" y="0"/>
            <a:ext cx="9144000" cy="6858000"/>
          </a:xfrm>
          <a:prstGeom prst="roundRect">
            <a:avLst>
              <a:gd name="adj" fmla="val 7083"/>
            </a:avLst>
          </a:prstGeom>
          <a:noFill/>
          <a:ln w="419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941773424"/>
      </p:ext>
    </p:extLst>
  </p:cSld>
  <p:clrMapOvr>
    <a:masterClrMapping/>
  </p:clrMapOvr>
  <mc:AlternateContent xmlns:mc="http://schemas.openxmlformats.org/markup-compatibility/2006" xmlns:p14="http://schemas.microsoft.com/office/powerpoint/2010/main">
    <mc:Choice Requires="p14">
      <p:transition p14:dur="0" advTm="8000"/>
    </mc:Choice>
    <mc:Fallback xmlns="">
      <p:transition advTm="8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26495" y="1102459"/>
            <a:ext cx="6489812" cy="2852737"/>
          </a:xfrm>
        </p:spPr>
        <p:txBody>
          <a:bodyPr>
            <a:normAutofit/>
          </a:bodyPr>
          <a:lstStyle/>
          <a:p>
            <a:pPr algn="l"/>
            <a:r>
              <a:rPr lang="ja-JP" altLang="en-US" sz="4400" b="1" dirty="0">
                <a:solidFill>
                  <a:srgbClr val="0000FF"/>
                </a:solidFill>
                <a:latin typeface="ＭＳ Ｐゴシック" panose="020B0600070205080204" pitchFamily="50" charset="-128"/>
                <a:ea typeface="ＭＳ Ｐゴシック" panose="020B0600070205080204" pitchFamily="50" charset="-128"/>
                <a:cs typeface="Meiryo UI" panose="020B0604030504040204" pitchFamily="50" charset="-128"/>
              </a:rPr>
              <a:t>認知症サポーター</a:t>
            </a:r>
            <a:r>
              <a:rPr lang="ja-JP" altLang="en-US" sz="4400" b="1" dirty="0">
                <a:latin typeface="ＭＳ Ｐゴシック" panose="020B0600070205080204" pitchFamily="50" charset="-128"/>
                <a:ea typeface="ＭＳ Ｐゴシック" panose="020B0600070205080204" pitchFamily="50" charset="-128"/>
                <a:cs typeface="Meiryo UI" panose="020B0604030504040204" pitchFamily="50" charset="-128"/>
              </a:rPr>
              <a:t>として</a:t>
            </a:r>
            <a:br>
              <a:rPr lang="en-US" altLang="ja-JP" sz="4400" b="1" dirty="0">
                <a:latin typeface="ＭＳ Ｐゴシック" panose="020B0600070205080204" pitchFamily="50" charset="-128"/>
                <a:ea typeface="ＭＳ Ｐゴシック" panose="020B0600070205080204" pitchFamily="50" charset="-128"/>
                <a:cs typeface="Meiryo UI" panose="020B0604030504040204" pitchFamily="50" charset="-128"/>
              </a:rPr>
            </a:br>
            <a:r>
              <a:rPr lang="ja-JP" altLang="en-US" sz="4400" b="1" dirty="0">
                <a:latin typeface="ＭＳ Ｐゴシック" panose="020B0600070205080204" pitchFamily="50" charset="-128"/>
                <a:ea typeface="ＭＳ Ｐゴシック" panose="020B0600070205080204" pitchFamily="50" charset="-128"/>
                <a:cs typeface="Meiryo UI" panose="020B0604030504040204" pitchFamily="50" charset="-128"/>
              </a:rPr>
              <a:t>できること</a:t>
            </a:r>
          </a:p>
        </p:txBody>
      </p:sp>
      <p:pic>
        <p:nvPicPr>
          <p:cNvPr id="8" name="図 7">
            <a:extLst>
              <a:ext uri="{FF2B5EF4-FFF2-40B4-BE49-F238E27FC236}">
                <a16:creationId xmlns:a16="http://schemas.microsoft.com/office/drawing/2014/main" id="{B7ADCD6F-C8EE-21CF-AD13-3D0BD2A0369E}"/>
              </a:ext>
            </a:extLst>
          </p:cNvPr>
          <p:cNvPicPr>
            <a:picLocks noChangeAspect="1"/>
          </p:cNvPicPr>
          <p:nvPr/>
        </p:nvPicPr>
        <p:blipFill>
          <a:blip r:embed="rId3"/>
          <a:stretch>
            <a:fillRect/>
          </a:stretch>
        </p:blipFill>
        <p:spPr>
          <a:xfrm>
            <a:off x="521443" y="2246388"/>
            <a:ext cx="2005052" cy="1953197"/>
          </a:xfrm>
          <a:prstGeom prst="rect">
            <a:avLst/>
          </a:prstGeom>
        </p:spPr>
      </p:pic>
      <p:sp>
        <p:nvSpPr>
          <p:cNvPr id="12" name="四角形: 角を丸くする 11">
            <a:extLst>
              <a:ext uri="{FF2B5EF4-FFF2-40B4-BE49-F238E27FC236}">
                <a16:creationId xmlns:a16="http://schemas.microsoft.com/office/drawing/2014/main" id="{878FAE1B-2848-BAA3-D9ED-BD8FB7577AD8}"/>
              </a:ext>
            </a:extLst>
          </p:cNvPr>
          <p:cNvSpPr/>
          <p:nvPr/>
        </p:nvSpPr>
        <p:spPr>
          <a:xfrm>
            <a:off x="0" y="0"/>
            <a:ext cx="9144000" cy="6858000"/>
          </a:xfrm>
          <a:prstGeom prst="roundRect">
            <a:avLst>
              <a:gd name="adj" fmla="val 7083"/>
            </a:avLst>
          </a:prstGeom>
          <a:noFill/>
          <a:ln w="419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754279122"/>
      </p:ext>
    </p:extLst>
  </p:cSld>
  <p:clrMapOvr>
    <a:masterClrMapping/>
  </p:clrMapOvr>
  <mc:AlternateContent xmlns:mc="http://schemas.openxmlformats.org/markup-compatibility/2006" xmlns:p14="http://schemas.microsoft.com/office/powerpoint/2010/main">
    <mc:Choice Requires="p14">
      <p:transition p14:dur="0" advTm="8000"/>
    </mc:Choice>
    <mc:Fallback xmlns="">
      <p:transition advTm="8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5486" y="342835"/>
            <a:ext cx="8229600" cy="850107"/>
          </a:xfrm>
        </p:spPr>
        <p:txBody>
          <a:bodyPr>
            <a:normAutofit/>
          </a:bodyPr>
          <a:lstStyle/>
          <a:p>
            <a:r>
              <a:rPr kumimoji="1" lang="ja-JP" altLang="en-US" sz="4000" b="1" dirty="0">
                <a:latin typeface="+mn-ea"/>
                <a:ea typeface="+mn-ea"/>
                <a:cs typeface="Meiryo UI" panose="020B0604030504040204" pitchFamily="50" charset="-128"/>
              </a:rPr>
              <a:t>認知症サポーターとは</a:t>
            </a:r>
          </a:p>
        </p:txBody>
      </p:sp>
      <p:sp>
        <p:nvSpPr>
          <p:cNvPr id="7" name="角丸四角形 6"/>
          <p:cNvSpPr/>
          <p:nvPr/>
        </p:nvSpPr>
        <p:spPr>
          <a:xfrm>
            <a:off x="581189" y="1603976"/>
            <a:ext cx="8128935" cy="1440160"/>
          </a:xfrm>
          <a:prstGeom prst="roundRect">
            <a:avLst/>
          </a:prstGeom>
          <a:no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defRPr/>
            </a:pPr>
            <a:r>
              <a:rPr lang="en-US" altLang="ja-JP" sz="2400" dirty="0">
                <a:solidFill>
                  <a:prstClr val="black"/>
                </a:solidFill>
                <a:latin typeface="+mn-ea"/>
              </a:rPr>
              <a:t>2004</a:t>
            </a:r>
            <a:r>
              <a:rPr lang="ja-JP" altLang="en-US" sz="2400" dirty="0">
                <a:solidFill>
                  <a:prstClr val="black"/>
                </a:solidFill>
                <a:latin typeface="+mn-ea"/>
              </a:rPr>
              <a:t>年</a:t>
            </a:r>
            <a:r>
              <a:rPr lang="en-US" altLang="ja-JP" sz="2400" dirty="0">
                <a:solidFill>
                  <a:prstClr val="black"/>
                </a:solidFill>
                <a:latin typeface="+mn-ea"/>
              </a:rPr>
              <a:t>12</a:t>
            </a:r>
            <a:r>
              <a:rPr lang="ja-JP" altLang="en-US" sz="2400" dirty="0">
                <a:solidFill>
                  <a:prstClr val="black"/>
                </a:solidFill>
                <a:latin typeface="+mn-ea"/>
              </a:rPr>
              <a:t>月：「痴呆」から「認知症」へと呼称変更</a:t>
            </a:r>
            <a:endParaRPr lang="en-US" altLang="ja-JP" sz="2400" dirty="0">
              <a:solidFill>
                <a:prstClr val="black"/>
              </a:solidFill>
              <a:latin typeface="+mn-ea"/>
            </a:endParaRPr>
          </a:p>
          <a:p>
            <a:pPr>
              <a:defRPr/>
            </a:pPr>
            <a:r>
              <a:rPr lang="en-US" altLang="ja-JP" sz="2400" dirty="0">
                <a:solidFill>
                  <a:prstClr val="black"/>
                </a:solidFill>
                <a:latin typeface="+mn-ea"/>
              </a:rPr>
              <a:t>2005</a:t>
            </a:r>
            <a:r>
              <a:rPr lang="ja-JP" altLang="en-US" sz="2400" dirty="0">
                <a:solidFill>
                  <a:prstClr val="black"/>
                </a:solidFill>
                <a:latin typeface="+mn-ea"/>
              </a:rPr>
              <a:t>年</a:t>
            </a:r>
            <a:r>
              <a:rPr lang="en-US" altLang="ja-JP" sz="2400" dirty="0">
                <a:solidFill>
                  <a:prstClr val="black"/>
                </a:solidFill>
                <a:latin typeface="+mn-ea"/>
              </a:rPr>
              <a:t>4</a:t>
            </a:r>
            <a:r>
              <a:rPr lang="ja-JP" altLang="en-US" sz="2400" dirty="0">
                <a:solidFill>
                  <a:prstClr val="black"/>
                </a:solidFill>
                <a:latin typeface="+mn-ea"/>
              </a:rPr>
              <a:t>月  ：厚労省</a:t>
            </a:r>
            <a:r>
              <a:rPr lang="ja-JP" altLang="en-US" sz="2400" b="1" dirty="0">
                <a:solidFill>
                  <a:prstClr val="black"/>
                </a:solidFill>
                <a:latin typeface="+mn-ea"/>
              </a:rPr>
              <a:t>「認知症を知り地域をつくる</a:t>
            </a:r>
            <a:r>
              <a:rPr lang="en-US" altLang="ja-JP" sz="2400" b="1" dirty="0">
                <a:solidFill>
                  <a:prstClr val="black"/>
                </a:solidFill>
                <a:latin typeface="+mn-ea"/>
              </a:rPr>
              <a:t>10</a:t>
            </a:r>
            <a:r>
              <a:rPr lang="ja-JP" altLang="en-US" sz="2400" b="1" dirty="0">
                <a:solidFill>
                  <a:prstClr val="black"/>
                </a:solidFill>
                <a:latin typeface="+mn-ea"/>
              </a:rPr>
              <a:t>か年」構想</a:t>
            </a:r>
            <a:endParaRPr lang="en-US" altLang="ja-JP" sz="2400" b="1" dirty="0">
              <a:solidFill>
                <a:prstClr val="black"/>
              </a:solidFill>
              <a:latin typeface="+mn-ea"/>
            </a:endParaRPr>
          </a:p>
          <a:p>
            <a:pPr>
              <a:defRPr/>
            </a:pPr>
            <a:r>
              <a:rPr lang="ja-JP" altLang="en-US" sz="2400" dirty="0">
                <a:solidFill>
                  <a:prstClr val="black"/>
                </a:solidFill>
                <a:latin typeface="+mn-ea"/>
              </a:rPr>
              <a:t>　　　　　　　　→</a:t>
            </a:r>
            <a:r>
              <a:rPr lang="ja-JP" altLang="en-US" sz="2400" b="1" dirty="0">
                <a:solidFill>
                  <a:srgbClr val="FF0000"/>
                </a:solidFill>
                <a:latin typeface="+mn-ea"/>
              </a:rPr>
              <a:t>認知症サポーター</a:t>
            </a:r>
            <a:r>
              <a:rPr lang="en-US" altLang="ja-JP" sz="2400" b="1" dirty="0">
                <a:solidFill>
                  <a:srgbClr val="FF0000"/>
                </a:solidFill>
                <a:latin typeface="+mn-ea"/>
              </a:rPr>
              <a:t>100</a:t>
            </a:r>
            <a:r>
              <a:rPr lang="ja-JP" altLang="en-US" sz="2400" b="1" dirty="0">
                <a:solidFill>
                  <a:srgbClr val="FF0000"/>
                </a:solidFill>
                <a:latin typeface="+mn-ea"/>
              </a:rPr>
              <a:t>万人キャラバン</a:t>
            </a:r>
            <a:endParaRPr lang="en-US" altLang="ja-JP" sz="2400" b="1" dirty="0">
              <a:solidFill>
                <a:srgbClr val="FF0000"/>
              </a:solidFill>
              <a:latin typeface="+mn-ea"/>
            </a:endParaRPr>
          </a:p>
        </p:txBody>
      </p:sp>
      <p:pic>
        <p:nvPicPr>
          <p:cNvPr id="14" name="Picture 2" descr="「本　イラスト」の画像検索結果">
            <a:extLst>
              <a:ext uri="{FF2B5EF4-FFF2-40B4-BE49-F238E27FC236}">
                <a16:creationId xmlns:a16="http://schemas.microsoft.com/office/drawing/2014/main" id="{F83E3A19-75C5-7BF9-B8FC-131EC79B3A2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62896">
            <a:off x="534233" y="386108"/>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p:cNvSpPr txBox="1"/>
          <p:nvPr/>
        </p:nvSpPr>
        <p:spPr>
          <a:xfrm>
            <a:off x="625486" y="3728651"/>
            <a:ext cx="8040342" cy="2431435"/>
          </a:xfrm>
          <a:prstGeom prst="rect">
            <a:avLst/>
          </a:prstGeom>
          <a:noFill/>
        </p:spPr>
        <p:txBody>
          <a:bodyPr wrap="square" rtlCol="0">
            <a:spAutoFit/>
          </a:bodyPr>
          <a:lstStyle/>
          <a:p>
            <a:pPr>
              <a:defRPr/>
            </a:pPr>
            <a:r>
              <a:rPr lang="ja-JP" altLang="en-US" sz="2800" b="1" dirty="0">
                <a:solidFill>
                  <a:prstClr val="black"/>
                </a:solidFill>
                <a:latin typeface="+mn-ea"/>
              </a:rPr>
              <a:t>＜認知症サポーター＞</a:t>
            </a:r>
            <a:endParaRPr lang="en-US" altLang="ja-JP" sz="2800" b="1" dirty="0">
              <a:solidFill>
                <a:prstClr val="black"/>
              </a:solidFill>
              <a:latin typeface="+mn-ea"/>
            </a:endParaRPr>
          </a:p>
          <a:p>
            <a:pPr>
              <a:defRPr/>
            </a:pPr>
            <a:r>
              <a:rPr lang="ja-JP" altLang="en-US" sz="2800" dirty="0">
                <a:solidFill>
                  <a:prstClr val="black"/>
                </a:solidFill>
                <a:latin typeface="+mn-ea"/>
              </a:rPr>
              <a:t>・</a:t>
            </a:r>
            <a:r>
              <a:rPr lang="ja-JP" altLang="en-US" sz="4000" b="1" u="sng" dirty="0">
                <a:solidFill>
                  <a:srgbClr val="FF0000"/>
                </a:solidFill>
                <a:latin typeface="+mn-ea"/>
              </a:rPr>
              <a:t>地域住民</a:t>
            </a:r>
            <a:r>
              <a:rPr lang="ja-JP" altLang="en-US" sz="2800" dirty="0">
                <a:solidFill>
                  <a:prstClr val="black"/>
                </a:solidFill>
                <a:latin typeface="+mn-ea"/>
              </a:rPr>
              <a:t>のうち、</a:t>
            </a:r>
            <a:r>
              <a:rPr lang="ja-JP" altLang="en-US" sz="2800" dirty="0">
                <a:solidFill>
                  <a:srgbClr val="0000FF"/>
                </a:solidFill>
                <a:latin typeface="+mn-ea"/>
              </a:rPr>
              <a:t>認知症を正しく理解した人</a:t>
            </a:r>
            <a:endParaRPr lang="en-US" altLang="ja-JP" sz="2800" dirty="0">
              <a:solidFill>
                <a:srgbClr val="0000FF"/>
              </a:solidFill>
              <a:latin typeface="+mn-ea"/>
            </a:endParaRPr>
          </a:p>
          <a:p>
            <a:pPr>
              <a:defRPr/>
            </a:pPr>
            <a:r>
              <a:rPr lang="ja-JP" altLang="en-US" sz="2800" dirty="0">
                <a:solidFill>
                  <a:prstClr val="black"/>
                </a:solidFill>
                <a:latin typeface="+mn-ea"/>
              </a:rPr>
              <a:t>・認知症を正しく</a:t>
            </a:r>
            <a:r>
              <a:rPr lang="ja-JP" altLang="en-US" sz="2800" dirty="0">
                <a:solidFill>
                  <a:srgbClr val="0000FF"/>
                </a:solidFill>
                <a:latin typeface="+mn-ea"/>
              </a:rPr>
              <a:t>理解</a:t>
            </a:r>
            <a:r>
              <a:rPr lang="ja-JP" altLang="en-US" sz="2800" dirty="0">
                <a:solidFill>
                  <a:prstClr val="black"/>
                </a:solidFill>
                <a:latin typeface="+mn-ea"/>
              </a:rPr>
              <a:t>し、認知症のある人や家族を</a:t>
            </a:r>
            <a:endParaRPr lang="en-US" altLang="ja-JP" sz="2800" dirty="0">
              <a:solidFill>
                <a:prstClr val="black"/>
              </a:solidFill>
              <a:latin typeface="+mn-ea"/>
            </a:endParaRPr>
          </a:p>
          <a:p>
            <a:pPr>
              <a:defRPr/>
            </a:pPr>
            <a:r>
              <a:rPr lang="ja-JP" altLang="en-US" sz="2800" dirty="0">
                <a:solidFill>
                  <a:srgbClr val="0000FF"/>
                </a:solidFill>
                <a:latin typeface="+mn-ea"/>
              </a:rPr>
              <a:t>温かく見守り</a:t>
            </a:r>
            <a:r>
              <a:rPr lang="ja-JP" altLang="en-US" sz="2800" dirty="0">
                <a:solidFill>
                  <a:prstClr val="black"/>
                </a:solidFill>
                <a:latin typeface="+mn-ea"/>
              </a:rPr>
              <a:t>、自分にできる範囲で</a:t>
            </a:r>
            <a:r>
              <a:rPr lang="ja-JP" altLang="en-US" sz="2800" dirty="0">
                <a:solidFill>
                  <a:srgbClr val="0000FF"/>
                </a:solidFill>
                <a:latin typeface="+mn-ea"/>
              </a:rPr>
              <a:t>手助けをする</a:t>
            </a:r>
            <a:endParaRPr lang="en-US" altLang="ja-JP" sz="2800" dirty="0">
              <a:solidFill>
                <a:srgbClr val="0000FF"/>
              </a:solidFill>
              <a:latin typeface="+mn-ea"/>
            </a:endParaRPr>
          </a:p>
          <a:p>
            <a:pPr>
              <a:defRPr/>
            </a:pPr>
            <a:r>
              <a:rPr lang="ja-JP" altLang="en-US" sz="2800" dirty="0">
                <a:solidFill>
                  <a:prstClr val="black"/>
                </a:solidFill>
                <a:latin typeface="+mn-ea"/>
              </a:rPr>
              <a:t>支援者</a:t>
            </a:r>
          </a:p>
        </p:txBody>
      </p:sp>
      <p:sp>
        <p:nvSpPr>
          <p:cNvPr id="10" name="テキスト ボックス 9"/>
          <p:cNvSpPr txBox="1"/>
          <p:nvPr/>
        </p:nvSpPr>
        <p:spPr>
          <a:xfrm rot="20762896">
            <a:off x="1001633" y="370388"/>
            <a:ext cx="504056" cy="523220"/>
          </a:xfrm>
          <a:prstGeom prst="rect">
            <a:avLst/>
          </a:prstGeom>
          <a:noFill/>
        </p:spPr>
        <p:txBody>
          <a:bodyPr wrap="square" rtlCol="0">
            <a:spAutoFit/>
          </a:bodyPr>
          <a:lstStyle/>
          <a:p>
            <a:pPr algn="ctr">
              <a:defRPr/>
            </a:pPr>
            <a:r>
              <a:rPr lang="en-US" altLang="ja-JP" sz="2800" dirty="0">
                <a:solidFill>
                  <a:prstClr val="black"/>
                </a:solidFill>
                <a:latin typeface="+mn-ea"/>
              </a:rPr>
              <a:t>1</a:t>
            </a:r>
            <a:endParaRPr lang="ja-JP" altLang="en-US" sz="2800" dirty="0">
              <a:solidFill>
                <a:prstClr val="black"/>
              </a:solidFill>
              <a:latin typeface="+mn-ea"/>
            </a:endParaRPr>
          </a:p>
        </p:txBody>
      </p:sp>
      <p:sp>
        <p:nvSpPr>
          <p:cNvPr id="11" name="四角形: 角を丸くする 10">
            <a:extLst>
              <a:ext uri="{FF2B5EF4-FFF2-40B4-BE49-F238E27FC236}">
                <a16:creationId xmlns:a16="http://schemas.microsoft.com/office/drawing/2014/main" id="{CAB311F5-0E40-7F59-7B7A-02DC57282139}"/>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28" name="図 27">
            <a:extLst>
              <a:ext uri="{FF2B5EF4-FFF2-40B4-BE49-F238E27FC236}">
                <a16:creationId xmlns:a16="http://schemas.microsoft.com/office/drawing/2014/main" id="{9279D3A9-592D-CB61-4BD0-425E30A5608F}"/>
              </a:ext>
            </a:extLst>
          </p:cNvPr>
          <p:cNvPicPr>
            <a:picLocks noChangeAspect="1"/>
          </p:cNvPicPr>
          <p:nvPr/>
        </p:nvPicPr>
        <p:blipFill>
          <a:blip r:embed="rId4"/>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40736566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本　イラスト」の画像検索結果">
            <a:extLst>
              <a:ext uri="{FF2B5EF4-FFF2-40B4-BE49-F238E27FC236}">
                <a16:creationId xmlns:a16="http://schemas.microsoft.com/office/drawing/2014/main" id="{CC92EB0B-0CF1-D764-4A85-ED0807F7136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62896">
            <a:off x="516647" y="368008"/>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457200" y="44624"/>
            <a:ext cx="8229600" cy="1143000"/>
          </a:xfrm>
        </p:spPr>
        <p:txBody>
          <a:bodyPr>
            <a:normAutofit/>
          </a:bodyPr>
          <a:lstStyle/>
          <a:p>
            <a:r>
              <a:rPr lang="ja-JP" altLang="en-US" sz="3200" b="1" dirty="0">
                <a:latin typeface="ＭＳ Ｐゴシック" panose="020B0600070205080204" pitchFamily="50" charset="-128"/>
                <a:ea typeface="ＭＳ Ｐゴシック" panose="020B0600070205080204" pitchFamily="50" charset="-128"/>
              </a:rPr>
              <a:t>認知症サポーターとしてできること</a:t>
            </a:r>
          </a:p>
        </p:txBody>
      </p:sp>
      <p:sp>
        <p:nvSpPr>
          <p:cNvPr id="7" name="テキスト ボックス 6"/>
          <p:cNvSpPr txBox="1"/>
          <p:nvPr/>
        </p:nvSpPr>
        <p:spPr>
          <a:xfrm rot="20762896">
            <a:off x="831268" y="409931"/>
            <a:ext cx="600439" cy="523219"/>
          </a:xfrm>
          <a:prstGeom prst="rect">
            <a:avLst/>
          </a:prstGeom>
          <a:noFill/>
        </p:spPr>
        <p:txBody>
          <a:bodyPr wrap="square" rtlCol="0">
            <a:spAutoFit/>
          </a:bodyPr>
          <a:lstStyle/>
          <a:p>
            <a:pPr algn="ctr">
              <a:defRPr/>
            </a:pPr>
            <a:r>
              <a:rPr lang="en-US" altLang="ja-JP" sz="2800" dirty="0">
                <a:solidFill>
                  <a:prstClr val="black"/>
                </a:solidFill>
                <a:latin typeface="ＭＳ Ｐゴシック" panose="020B0600070205080204" pitchFamily="50" charset="-128"/>
                <a:ea typeface="ＭＳ Ｐゴシック" panose="020B0600070205080204" pitchFamily="50" charset="-128"/>
              </a:rPr>
              <a:t>13</a:t>
            </a:r>
            <a:endParaRPr lang="ja-JP" altLang="en-US" sz="2800" dirty="0">
              <a:solidFill>
                <a:prstClr val="black"/>
              </a:solidFill>
              <a:latin typeface="ＭＳ Ｐゴシック" panose="020B0600070205080204" pitchFamily="50" charset="-128"/>
              <a:ea typeface="ＭＳ Ｐゴシック" panose="020B0600070205080204"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747179522"/>
              </p:ext>
            </p:extLst>
          </p:nvPr>
        </p:nvGraphicFramePr>
        <p:xfrm>
          <a:off x="457200" y="1312546"/>
          <a:ext cx="8229600" cy="5144195"/>
        </p:xfrm>
        <a:graphic>
          <a:graphicData uri="http://schemas.openxmlformats.org/drawingml/2006/table">
            <a:tbl>
              <a:tblPr firstRow="1" bandRow="1">
                <a:tableStyleId>{5C22544A-7EE6-4342-B048-85BDC9FD1C3A}</a:tableStyleId>
              </a:tblPr>
              <a:tblGrid>
                <a:gridCol w="8229600">
                  <a:extLst>
                    <a:ext uri="{9D8B030D-6E8A-4147-A177-3AD203B41FA5}">
                      <a16:colId xmlns:a16="http://schemas.microsoft.com/office/drawing/2014/main" val="20000"/>
                    </a:ext>
                  </a:extLst>
                </a:gridCol>
              </a:tblGrid>
              <a:tr h="457200">
                <a:tc>
                  <a:txBody>
                    <a:bodyPr/>
                    <a:lstStyle/>
                    <a:p>
                      <a:pPr algn="ctr"/>
                      <a:r>
                        <a:rPr kumimoji="1" lang="ja-JP" altLang="en-US" sz="2400" dirty="0">
                          <a:solidFill>
                            <a:schemeClr val="bg1"/>
                          </a:solidFill>
                          <a:latin typeface="ＭＳ Ｐゴシック" panose="020B0600070205080204" pitchFamily="50" charset="-128"/>
                          <a:ea typeface="ＭＳ Ｐゴシック" panose="020B0600070205080204" pitchFamily="50" charset="-128"/>
                        </a:rPr>
                        <a:t>できることの例</a:t>
                      </a:r>
                    </a:p>
                  </a:txBody>
                  <a:tcPr>
                    <a:solidFill>
                      <a:schemeClr val="tx2">
                        <a:lumMod val="50000"/>
                      </a:schemeClr>
                    </a:solidFill>
                  </a:tcPr>
                </a:tc>
                <a:extLst>
                  <a:ext uri="{0D108BD9-81ED-4DB2-BD59-A6C34878D82A}">
                    <a16:rowId xmlns:a16="http://schemas.microsoft.com/office/drawing/2014/main" val="10000"/>
                  </a:ext>
                </a:extLst>
              </a:tr>
              <a:tr h="436949">
                <a:tc>
                  <a:txBody>
                    <a:bodyPr/>
                    <a:lstStyle/>
                    <a:p>
                      <a:r>
                        <a:rPr kumimoji="1" lang="ja-JP" altLang="en-US" sz="2300" dirty="0"/>
                        <a:t>認知症サポーターカードを携帯する</a:t>
                      </a:r>
                    </a:p>
                  </a:txBody>
                  <a:tcPr/>
                </a:tc>
                <a:extLst>
                  <a:ext uri="{0D108BD9-81ED-4DB2-BD59-A6C34878D82A}">
                    <a16:rowId xmlns:a16="http://schemas.microsoft.com/office/drawing/2014/main" val="10001"/>
                  </a:ext>
                </a:extLst>
              </a:tr>
              <a:tr h="436880">
                <a:tc>
                  <a:txBody>
                    <a:bodyPr/>
                    <a:lstStyle/>
                    <a:p>
                      <a:r>
                        <a:rPr kumimoji="1" lang="ja-JP" altLang="en-US" sz="2300" dirty="0"/>
                        <a:t>認知症サポーター養成講座の内容を、家族・友人などに伝える</a:t>
                      </a:r>
                    </a:p>
                  </a:txBody>
                  <a:tcPr/>
                </a:tc>
                <a:extLst>
                  <a:ext uri="{0D108BD9-81ED-4DB2-BD59-A6C34878D82A}">
                    <a16:rowId xmlns:a16="http://schemas.microsoft.com/office/drawing/2014/main" val="10002"/>
                  </a:ext>
                </a:extLst>
              </a:tr>
              <a:tr h="436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300" dirty="0"/>
                        <a:t>認知症に関する講演会やテレビ、新聞などで情報を入手する</a:t>
                      </a:r>
                    </a:p>
                  </a:txBody>
                  <a:tcPr/>
                </a:tc>
                <a:extLst>
                  <a:ext uri="{0D108BD9-81ED-4DB2-BD59-A6C34878D82A}">
                    <a16:rowId xmlns:a16="http://schemas.microsoft.com/office/drawing/2014/main" val="10003"/>
                  </a:ext>
                </a:extLst>
              </a:tr>
              <a:tr h="782320">
                <a:tc>
                  <a:txBody>
                    <a:bodyPr/>
                    <a:lstStyle/>
                    <a:p>
                      <a:r>
                        <a:rPr kumimoji="1" lang="ja-JP" altLang="en-US" sz="2300" dirty="0"/>
                        <a:t>街で困っている人を見つけたら声を掛け、必要に応じて地域包括支援センターや交番に連絡する</a:t>
                      </a:r>
                    </a:p>
                  </a:txBody>
                  <a:tcPr/>
                </a:tc>
                <a:extLst>
                  <a:ext uri="{0D108BD9-81ED-4DB2-BD59-A6C34878D82A}">
                    <a16:rowId xmlns:a16="http://schemas.microsoft.com/office/drawing/2014/main" val="10004"/>
                  </a:ext>
                </a:extLst>
              </a:tr>
              <a:tr h="523736">
                <a:tc>
                  <a:txBody>
                    <a:bodyPr/>
                    <a:lstStyle/>
                    <a:p>
                      <a:r>
                        <a:rPr kumimoji="1" lang="ja-JP" altLang="en-US" sz="2300" dirty="0"/>
                        <a:t>道に迷っているような方を見かけたら、見守る・声を掛ける・手助けする</a:t>
                      </a:r>
                    </a:p>
                  </a:txBody>
                  <a:tcPr/>
                </a:tc>
                <a:extLst>
                  <a:ext uri="{0D108BD9-81ED-4DB2-BD59-A6C34878D82A}">
                    <a16:rowId xmlns:a16="http://schemas.microsoft.com/office/drawing/2014/main" val="10005"/>
                  </a:ext>
                </a:extLst>
              </a:tr>
              <a:tr h="892235">
                <a:tc>
                  <a:txBody>
                    <a:bodyPr/>
                    <a:lstStyle/>
                    <a:p>
                      <a:r>
                        <a:rPr kumimoji="1" lang="ja-JP" altLang="en-US" sz="2300" dirty="0"/>
                        <a:t>ひばり放送やみまもりあいプロジェクトで行方不明者が出たことを知ったら自分のできる範囲で捜索活動をする</a:t>
                      </a:r>
                    </a:p>
                  </a:txBody>
                  <a:tcPr/>
                </a:tc>
                <a:extLst>
                  <a:ext uri="{0D108BD9-81ED-4DB2-BD59-A6C34878D82A}">
                    <a16:rowId xmlns:a16="http://schemas.microsoft.com/office/drawing/2014/main" val="10006"/>
                  </a:ext>
                </a:extLst>
              </a:tr>
              <a:tr h="436880">
                <a:tc>
                  <a:txBody>
                    <a:bodyPr/>
                    <a:lstStyle/>
                    <a:p>
                      <a:r>
                        <a:rPr kumimoji="1" lang="ja-JP" altLang="en-US" sz="2300" dirty="0"/>
                        <a:t>「さがみはらメールマガジン」に登録する</a:t>
                      </a:r>
                    </a:p>
                  </a:txBody>
                  <a:tcPr/>
                </a:tc>
                <a:extLst>
                  <a:ext uri="{0D108BD9-81ED-4DB2-BD59-A6C34878D82A}">
                    <a16:rowId xmlns:a16="http://schemas.microsoft.com/office/drawing/2014/main" val="10008"/>
                  </a:ext>
                </a:extLst>
              </a:tr>
              <a:tr h="436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300" dirty="0"/>
                        <a:t>チームオレンジに登録する</a:t>
                      </a:r>
                    </a:p>
                  </a:txBody>
                  <a:tcPr/>
                </a:tc>
                <a:extLst>
                  <a:ext uri="{0D108BD9-81ED-4DB2-BD59-A6C34878D82A}">
                    <a16:rowId xmlns:a16="http://schemas.microsoft.com/office/drawing/2014/main" val="10007"/>
                  </a:ext>
                </a:extLst>
              </a:tr>
            </a:tbl>
          </a:graphicData>
        </a:graphic>
      </p:graphicFrame>
      <p:sp>
        <p:nvSpPr>
          <p:cNvPr id="9" name="四角形: 角を丸くする 8">
            <a:extLst>
              <a:ext uri="{FF2B5EF4-FFF2-40B4-BE49-F238E27FC236}">
                <a16:creationId xmlns:a16="http://schemas.microsoft.com/office/drawing/2014/main" id="{7642238F-7A4F-EAEA-962E-7FB85513A793}"/>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912239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本　イラスト」の画像検索結果">
            <a:extLst>
              <a:ext uri="{FF2B5EF4-FFF2-40B4-BE49-F238E27FC236}">
                <a16:creationId xmlns:a16="http://schemas.microsoft.com/office/drawing/2014/main" id="{6DF92D12-6474-02C0-DF19-589A0A7A254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762896">
            <a:off x="534233" y="386108"/>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8E5EFE97-CD32-FE91-2483-5831F25CC6BE}"/>
              </a:ext>
            </a:extLst>
          </p:cNvPr>
          <p:cNvSpPr>
            <a:spLocks noGrp="1"/>
          </p:cNvSpPr>
          <p:nvPr>
            <p:ph type="title"/>
          </p:nvPr>
        </p:nvSpPr>
        <p:spPr/>
        <p:txBody>
          <a:bodyPr/>
          <a:lstStyle/>
          <a:p>
            <a:r>
              <a:rPr kumimoji="1" lang="ja-JP" altLang="en-US" b="1" dirty="0">
                <a:latin typeface="+mn-ea"/>
                <a:ea typeface="+mn-ea"/>
              </a:rPr>
              <a:t>チームオレンジについて</a:t>
            </a:r>
          </a:p>
        </p:txBody>
      </p:sp>
      <p:sp>
        <p:nvSpPr>
          <p:cNvPr id="5" name="テキスト ボックス 4">
            <a:extLst>
              <a:ext uri="{FF2B5EF4-FFF2-40B4-BE49-F238E27FC236}">
                <a16:creationId xmlns:a16="http://schemas.microsoft.com/office/drawing/2014/main" id="{F53FCD2D-D249-1C65-ECC3-74DCC11581AD}"/>
              </a:ext>
            </a:extLst>
          </p:cNvPr>
          <p:cNvSpPr txBox="1"/>
          <p:nvPr/>
        </p:nvSpPr>
        <p:spPr>
          <a:xfrm>
            <a:off x="623712" y="1417639"/>
            <a:ext cx="7896579" cy="3416320"/>
          </a:xfrm>
          <a:prstGeom prst="rect">
            <a:avLst/>
          </a:prstGeom>
          <a:noFill/>
        </p:spPr>
        <p:txBody>
          <a:bodyPr wrap="square">
            <a:spAutoFit/>
          </a:bodyPr>
          <a:lstStyle/>
          <a:p>
            <a:r>
              <a:rPr lang="ja-JP" altLang="en-US" sz="2400" b="1" dirty="0">
                <a:solidFill>
                  <a:srgbClr val="FF0000"/>
                </a:solidFill>
                <a:latin typeface="+mn-ea"/>
              </a:rPr>
              <a:t>チームオレンジ</a:t>
            </a:r>
            <a:r>
              <a:rPr lang="ja-JP" altLang="en-US" dirty="0">
                <a:solidFill>
                  <a:srgbClr val="000000"/>
                </a:solidFill>
                <a:latin typeface="+mn-ea"/>
              </a:rPr>
              <a:t>（認知症サポーター活動促進地域づくり事業）</a:t>
            </a:r>
            <a:r>
              <a:rPr lang="ja-JP" altLang="en-US" sz="2400" b="1" dirty="0">
                <a:latin typeface="+mn-ea"/>
              </a:rPr>
              <a:t>とは</a:t>
            </a:r>
            <a:r>
              <a:rPr lang="ja-JP" altLang="en-US" sz="2400" dirty="0">
                <a:solidFill>
                  <a:srgbClr val="000000"/>
                </a:solidFill>
                <a:latin typeface="+mn-ea"/>
              </a:rPr>
              <a:t>、</a:t>
            </a:r>
            <a:endParaRPr lang="en-US" altLang="ja-JP" sz="2400" dirty="0">
              <a:solidFill>
                <a:srgbClr val="000000"/>
              </a:solidFill>
              <a:latin typeface="+mn-ea"/>
            </a:endParaRPr>
          </a:p>
          <a:p>
            <a:r>
              <a:rPr lang="ja-JP" altLang="en-US" sz="2400" dirty="0">
                <a:solidFill>
                  <a:srgbClr val="000000"/>
                </a:solidFill>
                <a:latin typeface="+mn-ea"/>
              </a:rPr>
              <a:t>認知症サポーター等のみなさんと認知症のある人やその家族がもつ「好き」や「得意」、「やりたいこと」を通じてつながることで、共にささえあう活動を広げて、認知症とともに暮らせるまちづくりを進めていくことです。</a:t>
            </a:r>
            <a:endParaRPr lang="en-US" altLang="ja-JP" sz="2400" dirty="0">
              <a:solidFill>
                <a:srgbClr val="000000"/>
              </a:solidFill>
              <a:latin typeface="+mn-ea"/>
            </a:endParaRPr>
          </a:p>
          <a:p>
            <a:endParaRPr lang="en-US" altLang="ja-JP" sz="2400" dirty="0">
              <a:solidFill>
                <a:srgbClr val="000000"/>
              </a:solidFill>
              <a:latin typeface="+mn-ea"/>
            </a:endParaRPr>
          </a:p>
          <a:p>
            <a:r>
              <a:rPr lang="ja-JP" altLang="en-US" sz="2400" dirty="0">
                <a:solidFill>
                  <a:srgbClr val="000000"/>
                </a:solidFill>
                <a:latin typeface="+mn-ea"/>
              </a:rPr>
              <a:t>　このため、相模原市では、</a:t>
            </a:r>
            <a:r>
              <a:rPr lang="ja-JP" altLang="en-US" sz="2400" b="1" dirty="0">
                <a:solidFill>
                  <a:srgbClr val="FF914D"/>
                </a:solidFill>
                <a:latin typeface="+mn-ea"/>
              </a:rPr>
              <a:t>チームオレンジコーディネーター</a:t>
            </a:r>
            <a:r>
              <a:rPr lang="ja-JP" altLang="en-US" sz="2400" dirty="0">
                <a:solidFill>
                  <a:srgbClr val="000000"/>
                </a:solidFill>
                <a:latin typeface="+mn-ea"/>
              </a:rPr>
              <a:t>配置に加えて、全国でもほぼ例のない</a:t>
            </a:r>
            <a:endParaRPr lang="en-US" altLang="ja-JP" sz="2400" dirty="0">
              <a:solidFill>
                <a:srgbClr val="000000"/>
              </a:solidFill>
              <a:latin typeface="+mn-ea"/>
            </a:endParaRPr>
          </a:p>
          <a:p>
            <a:r>
              <a:rPr lang="ja-JP" altLang="en-US" sz="2400" b="1" dirty="0">
                <a:solidFill>
                  <a:srgbClr val="FF914D"/>
                </a:solidFill>
                <a:latin typeface="+mn-ea"/>
              </a:rPr>
              <a:t>チームオレンジサポートセンター</a:t>
            </a:r>
            <a:r>
              <a:rPr lang="ja-JP" altLang="en-US" sz="2400" b="1" dirty="0">
                <a:latin typeface="+mn-ea"/>
              </a:rPr>
              <a:t>を</a:t>
            </a:r>
            <a:r>
              <a:rPr lang="ja-JP" altLang="en-US" sz="2400" dirty="0">
                <a:solidFill>
                  <a:srgbClr val="000000"/>
                </a:solidFill>
                <a:latin typeface="+mn-ea"/>
              </a:rPr>
              <a:t>設置しています</a:t>
            </a:r>
            <a:endParaRPr lang="ja-JP" altLang="en-US" sz="2400" dirty="0">
              <a:latin typeface="+mn-ea"/>
            </a:endParaRPr>
          </a:p>
        </p:txBody>
      </p:sp>
      <p:sp>
        <p:nvSpPr>
          <p:cNvPr id="8" name="テキスト ボックス 7">
            <a:extLst>
              <a:ext uri="{FF2B5EF4-FFF2-40B4-BE49-F238E27FC236}">
                <a16:creationId xmlns:a16="http://schemas.microsoft.com/office/drawing/2014/main" id="{A3F2F2BF-C876-904F-C913-6C68CEFA23E0}"/>
              </a:ext>
            </a:extLst>
          </p:cNvPr>
          <p:cNvSpPr txBox="1"/>
          <p:nvPr/>
        </p:nvSpPr>
        <p:spPr>
          <a:xfrm rot="20762896">
            <a:off x="848856" y="411172"/>
            <a:ext cx="600439" cy="523219"/>
          </a:xfrm>
          <a:prstGeom prst="rect">
            <a:avLst/>
          </a:prstGeom>
          <a:noFill/>
        </p:spPr>
        <p:txBody>
          <a:bodyPr wrap="square" rtlCol="0">
            <a:spAutoFit/>
          </a:bodyPr>
          <a:lstStyle/>
          <a:p>
            <a:pPr algn="ctr">
              <a:defRPr/>
            </a:pPr>
            <a:r>
              <a:rPr lang="en-US" altLang="ja-JP" sz="2800" dirty="0">
                <a:solidFill>
                  <a:prstClr val="black"/>
                </a:solidFill>
                <a:latin typeface="+mn-ea"/>
              </a:rPr>
              <a:t>15</a:t>
            </a:r>
            <a:endParaRPr lang="ja-JP" altLang="en-US" sz="2800" dirty="0">
              <a:solidFill>
                <a:prstClr val="black"/>
              </a:solidFill>
              <a:latin typeface="+mn-ea"/>
            </a:endParaRPr>
          </a:p>
        </p:txBody>
      </p:sp>
      <p:pic>
        <p:nvPicPr>
          <p:cNvPr id="10" name="グラフィックス 9">
            <a:extLst>
              <a:ext uri="{FF2B5EF4-FFF2-40B4-BE49-F238E27FC236}">
                <a16:creationId xmlns:a16="http://schemas.microsoft.com/office/drawing/2014/main" id="{7A7912DE-EE69-4068-CB8E-3ACCF1F3218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73152" y="4962345"/>
            <a:ext cx="1713648" cy="1621019"/>
          </a:xfrm>
          <a:prstGeom prst="rect">
            <a:avLst/>
          </a:prstGeom>
        </p:spPr>
      </p:pic>
      <p:sp>
        <p:nvSpPr>
          <p:cNvPr id="12" name="四角形: 角を丸くする 11">
            <a:extLst>
              <a:ext uri="{FF2B5EF4-FFF2-40B4-BE49-F238E27FC236}">
                <a16:creationId xmlns:a16="http://schemas.microsoft.com/office/drawing/2014/main" id="{977E7B60-E479-20E7-A1D3-8C780430739D}"/>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Tree>
    <p:extLst>
      <p:ext uri="{BB962C8B-B14F-4D97-AF65-F5344CB8AC3E}">
        <p14:creationId xmlns:p14="http://schemas.microsoft.com/office/powerpoint/2010/main" val="1905462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本　イラスト」の画像検索結果">
            <a:extLst>
              <a:ext uri="{FF2B5EF4-FFF2-40B4-BE49-F238E27FC236}">
                <a16:creationId xmlns:a16="http://schemas.microsoft.com/office/drawing/2014/main" id="{2EE85466-E5CF-0AE5-9114-85CD68E499C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762896">
            <a:off x="534233" y="570834"/>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269F5C5B-3119-0514-8D88-A31C475F89DC}"/>
              </a:ext>
            </a:extLst>
          </p:cNvPr>
          <p:cNvSpPr>
            <a:spLocks noGrp="1"/>
          </p:cNvSpPr>
          <p:nvPr>
            <p:ph type="title"/>
          </p:nvPr>
        </p:nvSpPr>
        <p:spPr>
          <a:xfrm>
            <a:off x="813732" y="274638"/>
            <a:ext cx="7873068" cy="1143000"/>
          </a:xfrm>
        </p:spPr>
        <p:txBody>
          <a:bodyPr>
            <a:normAutofit/>
          </a:bodyPr>
          <a:lstStyle/>
          <a:p>
            <a:r>
              <a:rPr kumimoji="1" lang="ja-JP" altLang="en-US" sz="4000" b="1" dirty="0">
                <a:latin typeface="+mn-ea"/>
                <a:ea typeface="+mn-ea"/>
              </a:rPr>
              <a:t>「新しい認知症観」とは</a:t>
            </a:r>
          </a:p>
        </p:txBody>
      </p:sp>
      <p:sp>
        <p:nvSpPr>
          <p:cNvPr id="3" name="コンテンツ プレースホルダー 2">
            <a:extLst>
              <a:ext uri="{FF2B5EF4-FFF2-40B4-BE49-F238E27FC236}">
                <a16:creationId xmlns:a16="http://schemas.microsoft.com/office/drawing/2014/main" id="{0A1E729C-E8D7-1FBE-C560-C62C142208E9}"/>
              </a:ext>
            </a:extLst>
          </p:cNvPr>
          <p:cNvSpPr>
            <a:spLocks noGrp="1"/>
          </p:cNvSpPr>
          <p:nvPr>
            <p:ph idx="1"/>
          </p:nvPr>
        </p:nvSpPr>
        <p:spPr/>
        <p:txBody>
          <a:bodyPr>
            <a:normAutofit lnSpcReduction="10000"/>
          </a:bodyPr>
          <a:lstStyle/>
          <a:p>
            <a:pPr marL="0" indent="0">
              <a:buNone/>
            </a:pPr>
            <a:r>
              <a:rPr kumimoji="1" lang="ja-JP" altLang="en-US" dirty="0">
                <a:latin typeface="+mn-ea"/>
              </a:rPr>
              <a:t>　</a:t>
            </a:r>
            <a:r>
              <a:rPr kumimoji="1" lang="en-US" altLang="ja-JP" dirty="0">
                <a:latin typeface="+mn-ea"/>
              </a:rPr>
              <a:t>2024</a:t>
            </a:r>
            <a:r>
              <a:rPr kumimoji="1" lang="ja-JP" altLang="en-US" dirty="0">
                <a:latin typeface="+mn-ea"/>
              </a:rPr>
              <a:t>年</a:t>
            </a:r>
            <a:r>
              <a:rPr kumimoji="1" lang="en-US" altLang="ja-JP" dirty="0">
                <a:latin typeface="+mn-ea"/>
              </a:rPr>
              <a:t>1</a:t>
            </a:r>
            <a:r>
              <a:rPr kumimoji="1" lang="ja-JP" altLang="en-US" dirty="0">
                <a:latin typeface="+mn-ea"/>
              </a:rPr>
              <a:t>月：「</a:t>
            </a:r>
            <a:r>
              <a:rPr kumimoji="1" lang="ja-JP" altLang="en-US" dirty="0">
                <a:solidFill>
                  <a:srgbClr val="FF0000"/>
                </a:solidFill>
                <a:latin typeface="+mn-ea"/>
              </a:rPr>
              <a:t>認知症基本法</a:t>
            </a:r>
            <a:r>
              <a:rPr kumimoji="1" lang="ja-JP" altLang="en-US" dirty="0">
                <a:latin typeface="+mn-ea"/>
              </a:rPr>
              <a:t>」施行</a:t>
            </a:r>
            <a:endParaRPr kumimoji="1" lang="en-US" altLang="ja-JP" dirty="0">
              <a:latin typeface="+mn-ea"/>
            </a:endParaRPr>
          </a:p>
          <a:p>
            <a:pPr marL="0" indent="0">
              <a:buNone/>
            </a:pPr>
            <a:r>
              <a:rPr kumimoji="1" lang="ja-JP" altLang="en-US" dirty="0">
                <a:latin typeface="+mn-ea"/>
              </a:rPr>
              <a:t>　　共生社会の実現を推進することを目的</a:t>
            </a:r>
            <a:endParaRPr kumimoji="1" lang="en-US" altLang="ja-JP" dirty="0">
              <a:latin typeface="+mn-ea"/>
            </a:endParaRPr>
          </a:p>
          <a:p>
            <a:pPr marL="0" indent="0">
              <a:buNone/>
            </a:pPr>
            <a:endParaRPr kumimoji="1" lang="en-US" altLang="ja-JP" dirty="0">
              <a:latin typeface="+mn-ea"/>
            </a:endParaRPr>
          </a:p>
          <a:p>
            <a:pPr marL="0" indent="0">
              <a:buNone/>
            </a:pPr>
            <a:r>
              <a:rPr lang="ja-JP" altLang="en-US" dirty="0">
                <a:latin typeface="+mn-ea"/>
              </a:rPr>
              <a:t>認知症になったら何もできなくなるのではなく、</a:t>
            </a:r>
            <a:endParaRPr lang="en-US" altLang="ja-JP" dirty="0">
              <a:latin typeface="+mn-ea"/>
            </a:endParaRPr>
          </a:p>
          <a:p>
            <a:pPr marL="0" indent="0">
              <a:buNone/>
            </a:pPr>
            <a:r>
              <a:rPr kumimoji="1" lang="ja-JP" altLang="en-US" dirty="0">
                <a:solidFill>
                  <a:srgbClr val="FF0000"/>
                </a:solidFill>
                <a:latin typeface="+mn-ea"/>
              </a:rPr>
              <a:t>できること、やりたいことがあり</a:t>
            </a:r>
            <a:r>
              <a:rPr kumimoji="1" lang="ja-JP" altLang="en-US" dirty="0">
                <a:latin typeface="+mn-ea"/>
              </a:rPr>
              <a:t>、</a:t>
            </a:r>
            <a:r>
              <a:rPr kumimoji="1" lang="ja-JP" altLang="en-US" dirty="0">
                <a:solidFill>
                  <a:srgbClr val="0000FF"/>
                </a:solidFill>
                <a:latin typeface="+mn-ea"/>
              </a:rPr>
              <a:t>住み慣れた</a:t>
            </a:r>
            <a:endParaRPr kumimoji="1" lang="en-US" altLang="ja-JP" dirty="0">
              <a:solidFill>
                <a:srgbClr val="0000FF"/>
              </a:solidFill>
              <a:latin typeface="+mn-ea"/>
            </a:endParaRPr>
          </a:p>
          <a:p>
            <a:pPr marL="0" indent="0">
              <a:buNone/>
            </a:pPr>
            <a:r>
              <a:rPr kumimoji="1" lang="ja-JP" altLang="en-US" dirty="0">
                <a:solidFill>
                  <a:srgbClr val="0000FF"/>
                </a:solidFill>
                <a:latin typeface="+mn-ea"/>
              </a:rPr>
              <a:t>地域で仲間とつながりながら希望を持って</a:t>
            </a:r>
            <a:endParaRPr kumimoji="1" lang="en-US" altLang="ja-JP" dirty="0">
              <a:solidFill>
                <a:srgbClr val="0000FF"/>
              </a:solidFill>
              <a:latin typeface="+mn-ea"/>
            </a:endParaRPr>
          </a:p>
          <a:p>
            <a:pPr marL="0" indent="0">
              <a:buNone/>
            </a:pPr>
            <a:r>
              <a:rPr kumimoji="1" lang="ja-JP" altLang="en-US" dirty="0">
                <a:solidFill>
                  <a:srgbClr val="0000FF"/>
                </a:solidFill>
                <a:latin typeface="+mn-ea"/>
              </a:rPr>
              <a:t>自分らしく暮らし続けることができる</a:t>
            </a:r>
            <a:r>
              <a:rPr kumimoji="1" lang="ja-JP" altLang="en-US" dirty="0">
                <a:latin typeface="+mn-ea"/>
              </a:rPr>
              <a:t>という</a:t>
            </a:r>
            <a:endParaRPr kumimoji="1" lang="en-US" altLang="ja-JP" dirty="0">
              <a:latin typeface="+mn-ea"/>
            </a:endParaRPr>
          </a:p>
          <a:p>
            <a:pPr marL="0" indent="0">
              <a:buNone/>
            </a:pPr>
            <a:r>
              <a:rPr kumimoji="1" lang="ja-JP" altLang="en-US" dirty="0">
                <a:latin typeface="+mn-ea"/>
              </a:rPr>
              <a:t>考え方</a:t>
            </a:r>
          </a:p>
        </p:txBody>
      </p:sp>
      <p:sp>
        <p:nvSpPr>
          <p:cNvPr id="6" name="テキスト ボックス 5">
            <a:extLst>
              <a:ext uri="{FF2B5EF4-FFF2-40B4-BE49-F238E27FC236}">
                <a16:creationId xmlns:a16="http://schemas.microsoft.com/office/drawing/2014/main" id="{8D4B1F2A-C4FB-A4C7-A49B-E7FEBE30530A}"/>
              </a:ext>
            </a:extLst>
          </p:cNvPr>
          <p:cNvSpPr txBox="1"/>
          <p:nvPr/>
        </p:nvSpPr>
        <p:spPr>
          <a:xfrm rot="20762896">
            <a:off x="1001631" y="526885"/>
            <a:ext cx="504056" cy="523220"/>
          </a:xfrm>
          <a:prstGeom prst="rect">
            <a:avLst/>
          </a:prstGeom>
          <a:noFill/>
        </p:spPr>
        <p:txBody>
          <a:bodyPr wrap="square" rtlCol="0">
            <a:spAutoFit/>
          </a:bodyPr>
          <a:lstStyle/>
          <a:p>
            <a:pPr algn="ctr">
              <a:defRPr/>
            </a:pPr>
            <a:r>
              <a:rPr lang="en-US" altLang="ja-JP" sz="2800" dirty="0">
                <a:solidFill>
                  <a:prstClr val="black"/>
                </a:solidFill>
                <a:latin typeface="+mn-ea"/>
              </a:rPr>
              <a:t>1</a:t>
            </a:r>
            <a:endParaRPr lang="ja-JP" altLang="en-US" sz="2800" dirty="0">
              <a:solidFill>
                <a:prstClr val="black"/>
              </a:solidFill>
              <a:latin typeface="+mn-ea"/>
            </a:endParaRPr>
          </a:p>
        </p:txBody>
      </p:sp>
      <p:sp>
        <p:nvSpPr>
          <p:cNvPr id="8" name="四角形: 角を丸くする 7">
            <a:extLst>
              <a:ext uri="{FF2B5EF4-FFF2-40B4-BE49-F238E27FC236}">
                <a16:creationId xmlns:a16="http://schemas.microsoft.com/office/drawing/2014/main" id="{DCF1EE04-ADE7-F0CE-9D30-C499B0D2ED06}"/>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16" name="図 15">
            <a:extLst>
              <a:ext uri="{FF2B5EF4-FFF2-40B4-BE49-F238E27FC236}">
                <a16:creationId xmlns:a16="http://schemas.microsoft.com/office/drawing/2014/main" id="{1B8FFBFB-183A-1E8D-62C9-3C686CF566AF}"/>
              </a:ext>
            </a:extLst>
          </p:cNvPr>
          <p:cNvPicPr>
            <a:picLocks noChangeAspect="1"/>
          </p:cNvPicPr>
          <p:nvPr/>
        </p:nvPicPr>
        <p:blipFill>
          <a:blip r:embed="rId3"/>
          <a:stretch>
            <a:fillRect/>
          </a:stretch>
        </p:blipFill>
        <p:spPr>
          <a:xfrm>
            <a:off x="7942984" y="-97863"/>
            <a:ext cx="1201016" cy="1201016"/>
          </a:xfrm>
          <a:prstGeom prst="rect">
            <a:avLst/>
          </a:prstGeom>
        </p:spPr>
      </p:pic>
    </p:spTree>
    <p:extLst>
      <p:ext uri="{BB962C8B-B14F-4D97-AF65-F5344CB8AC3E}">
        <p14:creationId xmlns:p14="http://schemas.microsoft.com/office/powerpoint/2010/main" val="4045651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p:cNvSpPr>
            <a:spLocks noGrp="1"/>
          </p:cNvSpPr>
          <p:nvPr>
            <p:ph type="title"/>
          </p:nvPr>
        </p:nvSpPr>
        <p:spPr>
          <a:xfrm>
            <a:off x="2884625" y="1299671"/>
            <a:ext cx="4916097" cy="2852737"/>
          </a:xfrm>
        </p:spPr>
        <p:txBody>
          <a:bodyPr>
            <a:normAutofit/>
          </a:bodyPr>
          <a:lstStyle/>
          <a:p>
            <a:pPr algn="l"/>
            <a:r>
              <a:rPr lang="ja-JP" altLang="en-US" b="1" dirty="0">
                <a:latin typeface="ＭＳ Ｐゴシック" panose="020B0600070205080204" pitchFamily="50" charset="-128"/>
                <a:ea typeface="ＭＳ Ｐゴシック" panose="020B0600070205080204" pitchFamily="50" charset="-128"/>
                <a:cs typeface="Meiryo UI" panose="020B0604030504040204" pitchFamily="50" charset="-128"/>
              </a:rPr>
              <a:t>認知症を</a:t>
            </a:r>
            <a:br>
              <a:rPr lang="en-US" altLang="ja-JP" b="1" dirty="0">
                <a:latin typeface="ＭＳ Ｐゴシック" panose="020B0600070205080204" pitchFamily="50" charset="-128"/>
                <a:ea typeface="ＭＳ Ｐゴシック" panose="020B0600070205080204" pitchFamily="50" charset="-128"/>
                <a:cs typeface="Meiryo UI" panose="020B0604030504040204" pitchFamily="50" charset="-128"/>
              </a:rPr>
            </a:br>
            <a:r>
              <a:rPr lang="ja-JP" altLang="en-US" b="1" dirty="0">
                <a:latin typeface="ＭＳ Ｐゴシック" panose="020B0600070205080204" pitchFamily="50" charset="-128"/>
                <a:ea typeface="ＭＳ Ｐゴシック" panose="020B0600070205080204" pitchFamily="50" charset="-128"/>
                <a:cs typeface="Meiryo UI" panose="020B0604030504040204" pitchFamily="50" charset="-128"/>
              </a:rPr>
              <a:t>正しく知ろう</a:t>
            </a:r>
          </a:p>
        </p:txBody>
      </p:sp>
      <p:pic>
        <p:nvPicPr>
          <p:cNvPr id="4" name="図 3">
            <a:extLst>
              <a:ext uri="{FF2B5EF4-FFF2-40B4-BE49-F238E27FC236}">
                <a16:creationId xmlns:a16="http://schemas.microsoft.com/office/drawing/2014/main" id="{D0F6CEBA-DA4F-9FEE-4ACE-BDB8B6B5EBCA}"/>
              </a:ext>
            </a:extLst>
          </p:cNvPr>
          <p:cNvPicPr>
            <a:picLocks noChangeAspect="1"/>
          </p:cNvPicPr>
          <p:nvPr/>
        </p:nvPicPr>
        <p:blipFill>
          <a:blip r:embed="rId3"/>
          <a:stretch>
            <a:fillRect/>
          </a:stretch>
        </p:blipFill>
        <p:spPr>
          <a:xfrm>
            <a:off x="386535" y="1971472"/>
            <a:ext cx="2275743" cy="2334598"/>
          </a:xfrm>
          <a:prstGeom prst="rect">
            <a:avLst/>
          </a:prstGeom>
        </p:spPr>
      </p:pic>
      <p:sp>
        <p:nvSpPr>
          <p:cNvPr id="11" name="四角形: 角を丸くする 10">
            <a:extLst>
              <a:ext uri="{FF2B5EF4-FFF2-40B4-BE49-F238E27FC236}">
                <a16:creationId xmlns:a16="http://schemas.microsoft.com/office/drawing/2014/main" id="{871A6B42-4E53-C82D-F901-530A824CE20A}"/>
              </a:ext>
            </a:extLst>
          </p:cNvPr>
          <p:cNvSpPr/>
          <p:nvPr/>
        </p:nvSpPr>
        <p:spPr>
          <a:xfrm>
            <a:off x="0" y="0"/>
            <a:ext cx="9144000" cy="6858000"/>
          </a:xfrm>
          <a:prstGeom prst="roundRect">
            <a:avLst>
              <a:gd name="adj" fmla="val 7083"/>
            </a:avLst>
          </a:prstGeom>
          <a:noFill/>
          <a:ln w="419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a typeface="ＭＳ Ｐゴシック" panose="020B0600070205080204" pitchFamily="50" charset="-128"/>
            </a:endParaRPr>
          </a:p>
        </p:txBody>
      </p:sp>
      <p:pic>
        <p:nvPicPr>
          <p:cNvPr id="13" name="図 12">
            <a:extLst>
              <a:ext uri="{FF2B5EF4-FFF2-40B4-BE49-F238E27FC236}">
                <a16:creationId xmlns:a16="http://schemas.microsoft.com/office/drawing/2014/main" id="{397F847F-FAAA-C569-E5C3-DB23391EBDE3}"/>
              </a:ext>
            </a:extLst>
          </p:cNvPr>
          <p:cNvPicPr>
            <a:picLocks noChangeAspect="1"/>
          </p:cNvPicPr>
          <p:nvPr/>
        </p:nvPicPr>
        <p:blipFill>
          <a:blip r:embed="rId4"/>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3171484495"/>
      </p:ext>
    </p:extLst>
  </p:cSld>
  <p:clrMapOvr>
    <a:masterClrMapping/>
  </p:clrMapOvr>
  <mc:AlternateContent xmlns:mc="http://schemas.openxmlformats.org/markup-compatibility/2006" xmlns:p14="http://schemas.microsoft.com/office/powerpoint/2010/main">
    <mc:Choice Requires="p14">
      <p:transition p14:dur="0" advTm="8000"/>
    </mc:Choice>
    <mc:Fallback xmlns="">
      <p:transition advTm="8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本　イラスト」の画像検索結果">
            <a:extLst>
              <a:ext uri="{FF2B5EF4-FFF2-40B4-BE49-F238E27FC236}">
                <a16:creationId xmlns:a16="http://schemas.microsoft.com/office/drawing/2014/main" id="{C4F0A8AB-AAD7-ED1F-7A52-525D203F0F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62896">
            <a:off x="534233" y="386108"/>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1491970" name="Rectangle 2"/>
          <p:cNvSpPr>
            <a:spLocks noGrp="1" noChangeArrowheads="1"/>
          </p:cNvSpPr>
          <p:nvPr>
            <p:ph type="title"/>
          </p:nvPr>
        </p:nvSpPr>
        <p:spPr>
          <a:xfrm>
            <a:off x="89693" y="428242"/>
            <a:ext cx="8964613" cy="1260475"/>
          </a:xfrm>
        </p:spPr>
        <p:txBody>
          <a:bodyPr>
            <a:normAutofit fontScale="90000"/>
          </a:bodyPr>
          <a:lstStyle/>
          <a:p>
            <a:pPr algn="ctr"/>
            <a:r>
              <a:rPr lang="ja-JP" altLang="en-US" sz="2400" b="1" dirty="0">
                <a:latin typeface="ＭＳ Ｐゴシック" panose="020B0600070205080204" pitchFamily="50" charset="-128"/>
                <a:ea typeface="ＭＳ Ｐゴシック" panose="020B0600070205080204" pitchFamily="50" charset="-128"/>
                <a:cs typeface="Meiryo UI" panose="020B0604030504040204" pitchFamily="50" charset="-128"/>
              </a:rPr>
              <a:t>　</a:t>
            </a:r>
            <a:r>
              <a:rPr lang="ja-JP" altLang="en-US" sz="4800" b="1" dirty="0">
                <a:latin typeface="ＭＳ Ｐゴシック" panose="020B0600070205080204" pitchFamily="50" charset="-128"/>
                <a:ea typeface="ＭＳ Ｐゴシック" panose="020B0600070205080204" pitchFamily="50" charset="-128"/>
                <a:cs typeface="Meiryo UI" panose="020B0604030504040204" pitchFamily="50" charset="-128"/>
              </a:rPr>
              <a:t>認知症とは？</a:t>
            </a:r>
            <a:br>
              <a:rPr lang="en-US" altLang="ja-JP" sz="4800" b="1" dirty="0">
                <a:latin typeface="ＭＳ Ｐゴシック" panose="020B0600070205080204" pitchFamily="50" charset="-128"/>
                <a:ea typeface="ＭＳ Ｐゴシック" panose="020B0600070205080204" pitchFamily="50" charset="-128"/>
                <a:cs typeface="Meiryo UI" panose="020B0604030504040204" pitchFamily="50" charset="-128"/>
              </a:rPr>
            </a:br>
            <a:r>
              <a:rPr lang="ja-JP" altLang="en-US" sz="4800" b="1" dirty="0">
                <a:latin typeface="ＭＳ Ｐゴシック" panose="020B0600070205080204" pitchFamily="50" charset="-128"/>
                <a:ea typeface="ＭＳ Ｐゴシック" panose="020B0600070205080204" pitchFamily="50" charset="-128"/>
                <a:cs typeface="Meiryo UI" panose="020B0604030504040204" pitchFamily="50" charset="-128"/>
              </a:rPr>
              <a:t>（アルツハイマー型を例に）</a:t>
            </a:r>
            <a:endParaRPr lang="ja-JP" altLang="en-US" b="1" dirty="0">
              <a:latin typeface="ＭＳ Ｐゴシック" panose="020B0600070205080204" pitchFamily="50" charset="-128"/>
              <a:ea typeface="ＭＳ Ｐゴシック" panose="020B0600070205080204" pitchFamily="50" charset="-128"/>
              <a:cs typeface="Meiryo UI" panose="020B0604030504040204" pitchFamily="50" charset="-128"/>
            </a:endParaRPr>
          </a:p>
        </p:txBody>
      </p:sp>
      <p:sp>
        <p:nvSpPr>
          <p:cNvPr id="6" name="コンテンツ プレースホルダー 2"/>
          <p:cNvSpPr txBox="1">
            <a:spLocks/>
          </p:cNvSpPr>
          <p:nvPr/>
        </p:nvSpPr>
        <p:spPr>
          <a:xfrm>
            <a:off x="360913" y="1884761"/>
            <a:ext cx="8498715" cy="47771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defRPr/>
            </a:pPr>
            <a:r>
              <a:rPr lang="ja-JP" altLang="en-US" sz="3600" dirty="0">
                <a:solidFill>
                  <a:sysClr val="windowText" lastClr="000000"/>
                </a:solidFill>
                <a:latin typeface="Calibri"/>
                <a:ea typeface="ＭＳ Ｐゴシック" panose="020B0600070205080204" pitchFamily="50" charset="-128"/>
              </a:rPr>
              <a:t>認知症とは、</a:t>
            </a:r>
            <a:endParaRPr lang="en-US" altLang="ja-JP" sz="3600" dirty="0">
              <a:solidFill>
                <a:sysClr val="windowText" lastClr="000000"/>
              </a:solidFill>
              <a:latin typeface="Calibri"/>
              <a:ea typeface="ＭＳ Ｐゴシック" panose="020B0600070205080204" pitchFamily="50" charset="-128"/>
            </a:endParaRPr>
          </a:p>
          <a:p>
            <a:pPr marL="0" indent="0">
              <a:buNone/>
              <a:defRPr/>
            </a:pPr>
            <a:r>
              <a:rPr lang="ja-JP" altLang="en-US" sz="3600" dirty="0">
                <a:solidFill>
                  <a:srgbClr val="FF0000"/>
                </a:solidFill>
                <a:latin typeface="Calibri"/>
                <a:ea typeface="ＭＳ Ｐゴシック" panose="020B0600070205080204" pitchFamily="50" charset="-128"/>
              </a:rPr>
              <a:t>　</a:t>
            </a:r>
            <a:r>
              <a:rPr lang="ja-JP" altLang="en-US" sz="3600" dirty="0">
                <a:solidFill>
                  <a:srgbClr val="0000FF"/>
                </a:solidFill>
                <a:latin typeface="Calibri"/>
                <a:ea typeface="ＭＳ Ｐゴシック" panose="020B0600070205080204" pitchFamily="50" charset="-128"/>
              </a:rPr>
              <a:t>①一度正常に達した認知機能が</a:t>
            </a:r>
            <a:endParaRPr lang="en-US" altLang="ja-JP" sz="3600" dirty="0">
              <a:solidFill>
                <a:srgbClr val="0000FF"/>
              </a:solidFill>
              <a:latin typeface="Calibri"/>
              <a:ea typeface="ＭＳ Ｐゴシック" panose="020B0600070205080204" pitchFamily="50" charset="-128"/>
            </a:endParaRPr>
          </a:p>
          <a:p>
            <a:pPr marL="0" indent="0">
              <a:buNone/>
              <a:defRPr/>
            </a:pPr>
            <a:r>
              <a:rPr lang="ja-JP" altLang="en-US" sz="3600" dirty="0">
                <a:solidFill>
                  <a:srgbClr val="0000FF"/>
                </a:solidFill>
                <a:latin typeface="Calibri"/>
                <a:ea typeface="ＭＳ Ｐゴシック" panose="020B0600070205080204" pitchFamily="50" charset="-128"/>
              </a:rPr>
              <a:t>　②後天的な脳の障害によって持続的に</a:t>
            </a:r>
            <a:endParaRPr lang="en-US" altLang="ja-JP" sz="3600" dirty="0">
              <a:solidFill>
                <a:srgbClr val="0000FF"/>
              </a:solidFill>
              <a:latin typeface="Calibri"/>
              <a:ea typeface="ＭＳ Ｐゴシック" panose="020B0600070205080204" pitchFamily="50" charset="-128"/>
            </a:endParaRPr>
          </a:p>
          <a:p>
            <a:pPr marL="0" indent="0">
              <a:buNone/>
              <a:defRPr/>
            </a:pPr>
            <a:r>
              <a:rPr lang="en-US" altLang="ja-JP" sz="3600" dirty="0">
                <a:solidFill>
                  <a:srgbClr val="0000FF"/>
                </a:solidFill>
                <a:latin typeface="Calibri"/>
                <a:ea typeface="ＭＳ Ｐゴシック" panose="020B0600070205080204" pitchFamily="50" charset="-128"/>
              </a:rPr>
              <a:t>       </a:t>
            </a:r>
            <a:r>
              <a:rPr lang="ja-JP" altLang="en-US" sz="3600" dirty="0">
                <a:solidFill>
                  <a:srgbClr val="0000FF"/>
                </a:solidFill>
                <a:latin typeface="Calibri"/>
                <a:ea typeface="ＭＳ Ｐゴシック" panose="020B0600070205080204" pitchFamily="50" charset="-128"/>
              </a:rPr>
              <a:t>低下し</a:t>
            </a:r>
            <a:endParaRPr lang="en-US" altLang="ja-JP" sz="3600" dirty="0">
              <a:solidFill>
                <a:srgbClr val="0000FF"/>
              </a:solidFill>
              <a:latin typeface="Calibri"/>
              <a:ea typeface="ＭＳ Ｐゴシック" panose="020B0600070205080204" pitchFamily="50" charset="-128"/>
            </a:endParaRPr>
          </a:p>
          <a:p>
            <a:pPr marL="0" indent="0">
              <a:buNone/>
              <a:defRPr/>
            </a:pPr>
            <a:r>
              <a:rPr lang="ja-JP" altLang="en-US" sz="3600" dirty="0">
                <a:solidFill>
                  <a:srgbClr val="0000FF"/>
                </a:solidFill>
                <a:latin typeface="Calibri"/>
                <a:ea typeface="ＭＳ Ｐゴシック" panose="020B0600070205080204" pitchFamily="50" charset="-128"/>
              </a:rPr>
              <a:t>　③（上記の結果として）日常生活や社会</a:t>
            </a:r>
            <a:endParaRPr lang="en-US" altLang="ja-JP" sz="3600" dirty="0">
              <a:solidFill>
                <a:srgbClr val="0000FF"/>
              </a:solidFill>
              <a:latin typeface="Calibri"/>
              <a:ea typeface="ＭＳ Ｐゴシック" panose="020B0600070205080204" pitchFamily="50" charset="-128"/>
            </a:endParaRPr>
          </a:p>
          <a:p>
            <a:pPr marL="0" indent="0">
              <a:buNone/>
              <a:defRPr/>
            </a:pPr>
            <a:r>
              <a:rPr lang="ja-JP" altLang="en-US" sz="3600" dirty="0">
                <a:solidFill>
                  <a:srgbClr val="0000FF"/>
                </a:solidFill>
                <a:latin typeface="Calibri"/>
                <a:ea typeface="ＭＳ Ｐゴシック" panose="020B0600070205080204" pitchFamily="50" charset="-128"/>
              </a:rPr>
              <a:t>　    生活に支障をきたすようになった状態</a:t>
            </a:r>
            <a:r>
              <a:rPr lang="en-US" altLang="ja-JP" sz="3600" baseline="30000" dirty="0">
                <a:solidFill>
                  <a:srgbClr val="0000FF"/>
                </a:solidFill>
                <a:latin typeface="Calibri"/>
                <a:ea typeface="ＭＳ Ｐゴシック" panose="020B0600070205080204" pitchFamily="50" charset="-128"/>
              </a:rPr>
              <a:t>※</a:t>
            </a:r>
          </a:p>
          <a:p>
            <a:pPr marL="0" indent="0">
              <a:buNone/>
              <a:defRPr/>
            </a:pPr>
            <a:r>
              <a:rPr lang="en-US" altLang="ja-JP" sz="3600" dirty="0">
                <a:solidFill>
                  <a:sysClr val="windowText" lastClr="000000"/>
                </a:solidFill>
                <a:latin typeface="Calibri"/>
                <a:ea typeface="ＭＳ Ｐゴシック" panose="020B0600070205080204" pitchFamily="50" charset="-128"/>
              </a:rPr>
              <a:t>                                                                 </a:t>
            </a:r>
            <a:r>
              <a:rPr lang="ja-JP" altLang="en-US" sz="3600" dirty="0">
                <a:solidFill>
                  <a:sysClr val="windowText" lastClr="000000"/>
                </a:solidFill>
                <a:latin typeface="Calibri"/>
                <a:ea typeface="ＭＳ Ｐゴシック" panose="020B0600070205080204" pitchFamily="50" charset="-128"/>
              </a:rPr>
              <a:t>　をいう</a:t>
            </a:r>
          </a:p>
          <a:p>
            <a:pPr marL="0" indent="0">
              <a:buNone/>
              <a:defRPr/>
            </a:pPr>
            <a:endParaRPr lang="ja-JP" altLang="en-US" sz="3600" dirty="0">
              <a:solidFill>
                <a:sysClr val="windowText" lastClr="000000"/>
              </a:solidFill>
              <a:latin typeface="Calibri"/>
              <a:ea typeface="ＭＳ Ｐゴシック" panose="020B0600070205080204" pitchFamily="50" charset="-128"/>
            </a:endParaRPr>
          </a:p>
        </p:txBody>
      </p:sp>
      <p:sp>
        <p:nvSpPr>
          <p:cNvPr id="7" name="テキスト ボックス 6"/>
          <p:cNvSpPr txBox="1"/>
          <p:nvPr/>
        </p:nvSpPr>
        <p:spPr>
          <a:xfrm>
            <a:off x="4100094" y="6229703"/>
            <a:ext cx="5898499" cy="400110"/>
          </a:xfrm>
          <a:prstGeom prst="rect">
            <a:avLst/>
          </a:prstGeom>
          <a:noFill/>
        </p:spPr>
        <p:txBody>
          <a:bodyPr wrap="square" rtlCol="0">
            <a:spAutoFit/>
          </a:bodyPr>
          <a:lstStyle/>
          <a:p>
            <a:pPr>
              <a:defRPr/>
            </a:pPr>
            <a:r>
              <a:rPr kumimoji="0" lang="ja-JP" altLang="en-US" sz="1600" kern="0" dirty="0">
                <a:solidFill>
                  <a:prstClr val="black"/>
                </a:solidFill>
                <a:latin typeface="Calibri"/>
                <a:ea typeface="ＭＳ Ｐゴシック" panose="020B0600070205080204" pitchFamily="50" charset="-128"/>
              </a:rPr>
              <a:t>　</a:t>
            </a:r>
            <a:r>
              <a:rPr kumimoji="0" lang="en-US" altLang="ja-JP" sz="2000" b="1" kern="0" dirty="0">
                <a:solidFill>
                  <a:srgbClr val="FF0000"/>
                </a:solidFill>
                <a:latin typeface="ＭＳ Ｐゴシック" panose="020B0600070205080204" pitchFamily="50" charset="-128"/>
                <a:ea typeface="ＭＳ Ｐゴシック" panose="020B0600070205080204" pitchFamily="50" charset="-128"/>
                <a:cs typeface="Meiryo UI" panose="020B0604030504040204" pitchFamily="50" charset="-128"/>
              </a:rPr>
              <a:t>※</a:t>
            </a:r>
            <a:r>
              <a:rPr kumimoji="0" lang="ja-JP" altLang="en-US" sz="2000" b="1" kern="0" dirty="0">
                <a:solidFill>
                  <a:srgbClr val="FF0000"/>
                </a:solidFill>
                <a:latin typeface="ＭＳ Ｐゴシック" panose="020B0600070205080204" pitchFamily="50" charset="-128"/>
                <a:ea typeface="ＭＳ Ｐゴシック" panose="020B0600070205080204" pitchFamily="50" charset="-128"/>
                <a:cs typeface="Meiryo UI" panose="020B0604030504040204" pitchFamily="50" charset="-128"/>
              </a:rPr>
              <a:t>上記の状態が</a:t>
            </a:r>
            <a:r>
              <a:rPr kumimoji="0" lang="en-US" altLang="ja-JP" sz="2000" b="1" kern="0" dirty="0">
                <a:solidFill>
                  <a:srgbClr val="FF0000"/>
                </a:solidFill>
                <a:latin typeface="ＭＳ Ｐゴシック" panose="020B0600070205080204" pitchFamily="50" charset="-128"/>
                <a:ea typeface="ＭＳ Ｐゴシック" panose="020B0600070205080204" pitchFamily="50" charset="-128"/>
                <a:cs typeface="Meiryo UI" panose="020B0604030504040204" pitchFamily="50" charset="-128"/>
              </a:rPr>
              <a:t>6</a:t>
            </a:r>
            <a:r>
              <a:rPr kumimoji="0" lang="ja-JP" altLang="en-US" sz="2000" b="1" kern="0" dirty="0">
                <a:solidFill>
                  <a:srgbClr val="FF0000"/>
                </a:solidFill>
                <a:latin typeface="ＭＳ Ｐゴシック" panose="020B0600070205080204" pitchFamily="50" charset="-128"/>
                <a:ea typeface="ＭＳ Ｐゴシック" panose="020B0600070205080204" pitchFamily="50" charset="-128"/>
                <a:cs typeface="Meiryo UI" panose="020B0604030504040204" pitchFamily="50" charset="-128"/>
              </a:rPr>
              <a:t>か月以上継続した場合</a:t>
            </a:r>
          </a:p>
        </p:txBody>
      </p:sp>
      <p:sp>
        <p:nvSpPr>
          <p:cNvPr id="12" name="テキスト ボックス 11"/>
          <p:cNvSpPr txBox="1"/>
          <p:nvPr/>
        </p:nvSpPr>
        <p:spPr>
          <a:xfrm rot="20762896">
            <a:off x="493733" y="509306"/>
            <a:ext cx="504056" cy="523220"/>
          </a:xfrm>
          <a:prstGeom prst="rect">
            <a:avLst/>
          </a:prstGeom>
          <a:noFill/>
        </p:spPr>
        <p:txBody>
          <a:bodyPr wrap="square" rtlCol="0">
            <a:spAutoFit/>
          </a:bodyPr>
          <a:lstStyle/>
          <a:p>
            <a:pPr algn="ctr">
              <a:defRPr/>
            </a:pPr>
            <a:r>
              <a:rPr kumimoji="0" lang="en-US" altLang="ja-JP" sz="2800" kern="0" dirty="0">
                <a:solidFill>
                  <a:prstClr val="black"/>
                </a:solidFill>
                <a:latin typeface="+mn-ea"/>
              </a:rPr>
              <a:t>2</a:t>
            </a:r>
            <a:endParaRPr kumimoji="0" lang="ja-JP" altLang="en-US" sz="2800" kern="0" dirty="0">
              <a:solidFill>
                <a:prstClr val="black"/>
              </a:solidFill>
              <a:latin typeface="+mn-ea"/>
            </a:endParaRPr>
          </a:p>
        </p:txBody>
      </p:sp>
      <p:sp>
        <p:nvSpPr>
          <p:cNvPr id="3" name="四角形: 角を丸くする 2">
            <a:extLst>
              <a:ext uri="{FF2B5EF4-FFF2-40B4-BE49-F238E27FC236}">
                <a16:creationId xmlns:a16="http://schemas.microsoft.com/office/drawing/2014/main" id="{E78265EE-2EB0-7451-0E74-96332F0353F8}"/>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08AE184C-49A5-9FBC-BE58-D090E3CA1F8B}"/>
              </a:ext>
            </a:extLst>
          </p:cNvPr>
          <p:cNvPicPr>
            <a:picLocks noChangeAspect="1"/>
          </p:cNvPicPr>
          <p:nvPr/>
        </p:nvPicPr>
        <p:blipFill>
          <a:blip r:embed="rId5"/>
          <a:stretch>
            <a:fillRect/>
          </a:stretch>
        </p:blipFill>
        <p:spPr>
          <a:xfrm>
            <a:off x="7991109" y="-68199"/>
            <a:ext cx="1201016" cy="1201016"/>
          </a:xfrm>
          <a:prstGeom prst="rect">
            <a:avLst/>
          </a:prstGeom>
        </p:spPr>
      </p:pic>
    </p:spTree>
    <p:custDataLst>
      <p:tags r:id="rId1"/>
    </p:custDataLst>
    <p:extLst>
      <p:ext uri="{BB962C8B-B14F-4D97-AF65-F5344CB8AC3E}">
        <p14:creationId xmlns:p14="http://schemas.microsoft.com/office/powerpoint/2010/main" val="3400295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本　イラスト」の画像検索結果">
            <a:extLst>
              <a:ext uri="{FF2B5EF4-FFF2-40B4-BE49-F238E27FC236}">
                <a16:creationId xmlns:a16="http://schemas.microsoft.com/office/drawing/2014/main" id="{9BF260F7-5FA9-BD32-93CC-6C44AF1DF04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62896">
            <a:off x="534233" y="386108"/>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1307191" y="346022"/>
            <a:ext cx="6840760" cy="646331"/>
          </a:xfrm>
          <a:prstGeom prst="rect">
            <a:avLst/>
          </a:prstGeom>
          <a:noFill/>
        </p:spPr>
        <p:txBody>
          <a:bodyPr wrap="square" rtlCol="0">
            <a:spAutoFit/>
          </a:bodyPr>
          <a:lstStyle/>
          <a:p>
            <a:pPr algn="ctr">
              <a:defRPr/>
            </a:pPr>
            <a:r>
              <a:rPr lang="ja-JP" altLang="en-US" sz="3600" b="1" dirty="0">
                <a:solidFill>
                  <a:srgbClr val="000000"/>
                </a:solidFill>
                <a:latin typeface="+mn-ea"/>
              </a:rPr>
              <a:t>認知症の原因となる脳の変化</a:t>
            </a:r>
          </a:p>
        </p:txBody>
      </p:sp>
      <p:grpSp>
        <p:nvGrpSpPr>
          <p:cNvPr id="2" name="グループ化 1"/>
          <p:cNvGrpSpPr/>
          <p:nvPr/>
        </p:nvGrpSpPr>
        <p:grpSpPr>
          <a:xfrm>
            <a:off x="886266" y="1359529"/>
            <a:ext cx="8043334" cy="4908821"/>
            <a:chOff x="168176" y="831049"/>
            <a:chExt cx="9419087" cy="5960626"/>
          </a:xfrm>
        </p:grpSpPr>
        <p:grpSp>
          <p:nvGrpSpPr>
            <p:cNvPr id="34" name="グループ化 33"/>
            <p:cNvGrpSpPr/>
            <p:nvPr/>
          </p:nvGrpSpPr>
          <p:grpSpPr>
            <a:xfrm>
              <a:off x="6240810" y="846618"/>
              <a:ext cx="3346453" cy="5945057"/>
              <a:chOff x="6224615" y="908719"/>
              <a:chExt cx="3346453" cy="5945057"/>
            </a:xfrm>
          </p:grpSpPr>
          <p:sp>
            <p:nvSpPr>
              <p:cNvPr id="12" name="角丸四角形 11"/>
              <p:cNvSpPr/>
              <p:nvPr/>
            </p:nvSpPr>
            <p:spPr>
              <a:xfrm>
                <a:off x="6224615" y="908719"/>
                <a:ext cx="2817260" cy="5945057"/>
              </a:xfrm>
              <a:prstGeom prst="roundRect">
                <a:avLst>
                  <a:gd name="adj" fmla="val 3517"/>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latin typeface="+mn-ea"/>
                </a:endParaRPr>
              </a:p>
            </p:txBody>
          </p:sp>
          <p:sp>
            <p:nvSpPr>
              <p:cNvPr id="27" name="角丸四角形 26"/>
              <p:cNvSpPr/>
              <p:nvPr/>
            </p:nvSpPr>
            <p:spPr>
              <a:xfrm>
                <a:off x="6271109" y="981387"/>
                <a:ext cx="2691627" cy="90021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latin typeface="+mn-ea"/>
                </a:endParaRPr>
              </a:p>
            </p:txBody>
          </p:sp>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8837" y="1923435"/>
                <a:ext cx="2316169" cy="2924274"/>
              </a:xfrm>
              <a:prstGeom prst="rect">
                <a:avLst/>
              </a:prstGeom>
            </p:spPr>
          </p:pic>
          <p:sp>
            <p:nvSpPr>
              <p:cNvPr id="9" name="テキスト ボックス 8"/>
              <p:cNvSpPr txBox="1"/>
              <p:nvPr/>
            </p:nvSpPr>
            <p:spPr>
              <a:xfrm>
                <a:off x="6271109" y="4847709"/>
                <a:ext cx="2821414" cy="1916500"/>
              </a:xfrm>
              <a:prstGeom prst="rect">
                <a:avLst/>
              </a:prstGeom>
              <a:noFill/>
            </p:spPr>
            <p:txBody>
              <a:bodyPr wrap="square" rtlCol="0">
                <a:spAutoFit/>
              </a:bodyPr>
              <a:lstStyle/>
              <a:p>
                <a:pPr>
                  <a:lnSpc>
                    <a:spcPts val="3000"/>
                  </a:lnSpc>
                  <a:defRPr/>
                </a:pPr>
                <a:r>
                  <a:rPr lang="ja-JP" altLang="en-US" sz="2000" dirty="0">
                    <a:solidFill>
                      <a:srgbClr val="000000"/>
                    </a:solidFill>
                    <a:latin typeface="+mn-ea"/>
                  </a:rPr>
                  <a:t>脳梗塞や脳出血等により脳細胞に栄養が届かなくなり、一部の細胞が壊れる</a:t>
                </a:r>
              </a:p>
            </p:txBody>
          </p:sp>
          <p:sp>
            <p:nvSpPr>
              <p:cNvPr id="16" name="テキスト ボックス 15"/>
              <p:cNvSpPr txBox="1"/>
              <p:nvPr/>
            </p:nvSpPr>
            <p:spPr>
              <a:xfrm>
                <a:off x="6629062" y="918837"/>
                <a:ext cx="2942006" cy="1009053"/>
              </a:xfrm>
              <a:prstGeom prst="rect">
                <a:avLst/>
              </a:prstGeom>
              <a:noFill/>
            </p:spPr>
            <p:txBody>
              <a:bodyPr wrap="square" rtlCol="0">
                <a:spAutoFit/>
              </a:bodyPr>
              <a:lstStyle/>
              <a:p>
                <a:pPr>
                  <a:defRPr/>
                </a:pPr>
                <a:r>
                  <a:rPr lang="ja-JP" altLang="en-US" sz="2400" dirty="0">
                    <a:solidFill>
                      <a:srgbClr val="000000"/>
                    </a:solidFill>
                    <a:latin typeface="+mn-ea"/>
                  </a:rPr>
                  <a:t>脳血管性</a:t>
                </a:r>
                <a:endParaRPr lang="en-US" altLang="ja-JP" sz="2400" dirty="0">
                  <a:solidFill>
                    <a:srgbClr val="000000"/>
                  </a:solidFill>
                  <a:latin typeface="+mn-ea"/>
                </a:endParaRPr>
              </a:p>
              <a:p>
                <a:pPr>
                  <a:defRPr/>
                </a:pPr>
                <a:r>
                  <a:rPr lang="ja-JP" altLang="en-US" sz="2400" dirty="0">
                    <a:solidFill>
                      <a:srgbClr val="000000"/>
                    </a:solidFill>
                    <a:latin typeface="+mn-ea"/>
                  </a:rPr>
                  <a:t>認知症</a:t>
                </a:r>
              </a:p>
            </p:txBody>
          </p:sp>
        </p:grpSp>
        <p:grpSp>
          <p:nvGrpSpPr>
            <p:cNvPr id="33" name="グループ化 32"/>
            <p:cNvGrpSpPr/>
            <p:nvPr/>
          </p:nvGrpSpPr>
          <p:grpSpPr>
            <a:xfrm>
              <a:off x="168176" y="842394"/>
              <a:ext cx="2817260" cy="5945057"/>
              <a:chOff x="168176" y="908719"/>
              <a:chExt cx="2817260" cy="5945057"/>
            </a:xfrm>
          </p:grpSpPr>
          <p:pic>
            <p:nvPicPr>
              <p:cNvPr id="3" name="図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7574" y="1936794"/>
                <a:ext cx="2264034" cy="2786835"/>
              </a:xfrm>
              <a:prstGeom prst="rect">
                <a:avLst/>
              </a:prstGeom>
            </p:spPr>
          </p:pic>
          <p:grpSp>
            <p:nvGrpSpPr>
              <p:cNvPr id="31" name="グループ化 30"/>
              <p:cNvGrpSpPr/>
              <p:nvPr/>
            </p:nvGrpSpPr>
            <p:grpSpPr>
              <a:xfrm>
                <a:off x="230992" y="989983"/>
                <a:ext cx="2691627" cy="1308859"/>
                <a:chOff x="230992" y="989983"/>
                <a:chExt cx="2691627" cy="1308859"/>
              </a:xfrm>
            </p:grpSpPr>
            <p:sp>
              <p:nvSpPr>
                <p:cNvPr id="28" name="角丸四角形 27"/>
                <p:cNvSpPr/>
                <p:nvPr/>
              </p:nvSpPr>
              <p:spPr>
                <a:xfrm>
                  <a:off x="230992" y="989983"/>
                  <a:ext cx="2691627" cy="900217"/>
                </a:xfrm>
                <a:prstGeom prst="roundRect">
                  <a:avLst/>
                </a:prstGeom>
                <a:solidFill>
                  <a:srgbClr val="66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latin typeface="+mn-ea"/>
                  </a:endParaRPr>
                </a:p>
              </p:txBody>
            </p:sp>
            <p:sp>
              <p:nvSpPr>
                <p:cNvPr id="10" name="テキスト ボックス 9"/>
                <p:cNvSpPr txBox="1"/>
                <p:nvPr/>
              </p:nvSpPr>
              <p:spPr>
                <a:xfrm>
                  <a:off x="661097" y="1140300"/>
                  <a:ext cx="1831416" cy="1158542"/>
                </a:xfrm>
                <a:prstGeom prst="rect">
                  <a:avLst/>
                </a:prstGeom>
                <a:noFill/>
              </p:spPr>
              <p:txBody>
                <a:bodyPr wrap="square" rtlCol="0">
                  <a:spAutoFit/>
                </a:bodyPr>
                <a:lstStyle/>
                <a:p>
                  <a:pPr>
                    <a:defRPr/>
                  </a:pPr>
                  <a:r>
                    <a:rPr lang="ja-JP" altLang="en-US" sz="2800" dirty="0">
                      <a:solidFill>
                        <a:srgbClr val="000000"/>
                      </a:solidFill>
                      <a:latin typeface="+mn-ea"/>
                    </a:rPr>
                    <a:t>健康な脳　　　</a:t>
                  </a:r>
                </a:p>
              </p:txBody>
            </p:sp>
          </p:grpSp>
          <p:sp>
            <p:nvSpPr>
              <p:cNvPr id="22" name="角丸四角形 21"/>
              <p:cNvSpPr/>
              <p:nvPr/>
            </p:nvSpPr>
            <p:spPr>
              <a:xfrm>
                <a:off x="168176" y="908719"/>
                <a:ext cx="2817260" cy="5945057"/>
              </a:xfrm>
              <a:prstGeom prst="roundRect">
                <a:avLst>
                  <a:gd name="adj" fmla="val 3517"/>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latin typeface="+mn-ea"/>
                </a:endParaRPr>
              </a:p>
            </p:txBody>
          </p:sp>
        </p:grpSp>
        <p:grpSp>
          <p:nvGrpSpPr>
            <p:cNvPr id="37" name="グループ化 36"/>
            <p:cNvGrpSpPr/>
            <p:nvPr/>
          </p:nvGrpSpPr>
          <p:grpSpPr>
            <a:xfrm>
              <a:off x="3208960" y="831049"/>
              <a:ext cx="2863754" cy="5950720"/>
              <a:chOff x="3208960" y="897374"/>
              <a:chExt cx="2863754" cy="5950720"/>
            </a:xfrm>
          </p:grpSpPr>
          <p:grpSp>
            <p:nvGrpSpPr>
              <p:cNvPr id="35" name="グループ化 34"/>
              <p:cNvGrpSpPr/>
              <p:nvPr/>
            </p:nvGrpSpPr>
            <p:grpSpPr>
              <a:xfrm>
                <a:off x="3208960" y="897374"/>
                <a:ext cx="2863754" cy="5950720"/>
                <a:chOff x="3208960" y="897374"/>
                <a:chExt cx="2863754" cy="5950720"/>
              </a:xfrm>
            </p:grpSpPr>
            <p:pic>
              <p:nvPicPr>
                <p:cNvPr id="4" name="図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04558" y="1917351"/>
                  <a:ext cx="2357376" cy="2884215"/>
                </a:xfrm>
                <a:prstGeom prst="rect">
                  <a:avLst/>
                </a:prstGeom>
              </p:spPr>
            </p:pic>
            <p:grpSp>
              <p:nvGrpSpPr>
                <p:cNvPr id="32" name="グループ化 31"/>
                <p:cNvGrpSpPr/>
                <p:nvPr/>
              </p:nvGrpSpPr>
              <p:grpSpPr>
                <a:xfrm>
                  <a:off x="3208960" y="897374"/>
                  <a:ext cx="2863754" cy="5950720"/>
                  <a:chOff x="3208960" y="897374"/>
                  <a:chExt cx="2863754" cy="5950720"/>
                </a:xfrm>
              </p:grpSpPr>
              <p:sp>
                <p:nvSpPr>
                  <p:cNvPr id="25" name="角丸四角形 24"/>
                  <p:cNvSpPr/>
                  <p:nvPr/>
                </p:nvSpPr>
                <p:spPr>
                  <a:xfrm>
                    <a:off x="3272194" y="958815"/>
                    <a:ext cx="2691627" cy="90021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latin typeface="+mn-ea"/>
                    </a:endParaRPr>
                  </a:p>
                </p:txBody>
              </p:sp>
              <p:sp>
                <p:nvSpPr>
                  <p:cNvPr id="8" name="テキスト ボックス 7"/>
                  <p:cNvSpPr txBox="1"/>
                  <p:nvPr/>
                </p:nvSpPr>
                <p:spPr>
                  <a:xfrm>
                    <a:off x="3304558" y="4884378"/>
                    <a:ext cx="2768156" cy="1681756"/>
                  </a:xfrm>
                  <a:prstGeom prst="rect">
                    <a:avLst/>
                  </a:prstGeom>
                  <a:noFill/>
                </p:spPr>
                <p:txBody>
                  <a:bodyPr wrap="square" rtlCol="0">
                    <a:spAutoFit/>
                  </a:bodyPr>
                  <a:lstStyle/>
                  <a:p>
                    <a:pPr>
                      <a:defRPr/>
                    </a:pPr>
                    <a:r>
                      <a:rPr lang="ja-JP" altLang="en-US" sz="2800" dirty="0">
                        <a:solidFill>
                          <a:srgbClr val="000000"/>
                        </a:solidFill>
                        <a:latin typeface="+mn-ea"/>
                      </a:rPr>
                      <a:t>脳細胞が</a:t>
                    </a:r>
                    <a:endParaRPr lang="en-US" altLang="ja-JP" sz="2800" dirty="0">
                      <a:solidFill>
                        <a:srgbClr val="000000"/>
                      </a:solidFill>
                      <a:latin typeface="+mn-ea"/>
                    </a:endParaRPr>
                  </a:p>
                  <a:p>
                    <a:pPr>
                      <a:defRPr/>
                    </a:pPr>
                    <a:r>
                      <a:rPr lang="ja-JP" altLang="en-US" sz="2800" dirty="0">
                        <a:solidFill>
                          <a:srgbClr val="000000"/>
                        </a:solidFill>
                        <a:latin typeface="+mn-ea"/>
                      </a:rPr>
                      <a:t>ゆっくり壊れ、脳が</a:t>
                    </a:r>
                    <a:r>
                      <a:rPr lang="ja-JP" altLang="en-US" sz="2800" b="1" dirty="0">
                        <a:solidFill>
                          <a:srgbClr val="FF0000"/>
                        </a:solidFill>
                        <a:latin typeface="+mn-ea"/>
                      </a:rPr>
                      <a:t>萎縮</a:t>
                    </a:r>
                    <a:r>
                      <a:rPr lang="ja-JP" altLang="en-US" sz="2800" dirty="0">
                        <a:solidFill>
                          <a:srgbClr val="000000"/>
                        </a:solidFill>
                        <a:latin typeface="+mn-ea"/>
                      </a:rPr>
                      <a:t>する</a:t>
                    </a:r>
                  </a:p>
                </p:txBody>
              </p:sp>
              <p:sp>
                <p:nvSpPr>
                  <p:cNvPr id="15" name="テキスト ボックス 14"/>
                  <p:cNvSpPr txBox="1"/>
                  <p:nvPr/>
                </p:nvSpPr>
                <p:spPr>
                  <a:xfrm>
                    <a:off x="3354309" y="897374"/>
                    <a:ext cx="2551005" cy="1009053"/>
                  </a:xfrm>
                  <a:prstGeom prst="rect">
                    <a:avLst/>
                  </a:prstGeom>
                  <a:noFill/>
                </p:spPr>
                <p:txBody>
                  <a:bodyPr wrap="square" rtlCol="0">
                    <a:spAutoFit/>
                  </a:bodyPr>
                  <a:lstStyle/>
                  <a:p>
                    <a:pPr>
                      <a:defRPr/>
                    </a:pPr>
                    <a:r>
                      <a:rPr lang="ja-JP" altLang="en-US" sz="2400" dirty="0">
                        <a:solidFill>
                          <a:srgbClr val="FFFFFF"/>
                        </a:solidFill>
                        <a:latin typeface="+mn-ea"/>
                      </a:rPr>
                      <a:t>アルツハイマー型認知症　　</a:t>
                    </a:r>
                  </a:p>
                </p:txBody>
              </p:sp>
              <p:sp>
                <p:nvSpPr>
                  <p:cNvPr id="23" name="角丸四角形 22"/>
                  <p:cNvSpPr/>
                  <p:nvPr/>
                </p:nvSpPr>
                <p:spPr>
                  <a:xfrm>
                    <a:off x="3208960" y="903037"/>
                    <a:ext cx="2817260" cy="5945057"/>
                  </a:xfrm>
                  <a:prstGeom prst="roundRect">
                    <a:avLst>
                      <a:gd name="adj" fmla="val 3517"/>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latin typeface="+mn-ea"/>
                    </a:endParaRPr>
                  </a:p>
                </p:txBody>
              </p:sp>
            </p:grpSp>
          </p:grpSp>
          <p:sp>
            <p:nvSpPr>
              <p:cNvPr id="36" name="角丸四角形吹き出し 35"/>
              <p:cNvSpPr/>
              <p:nvPr/>
            </p:nvSpPr>
            <p:spPr>
              <a:xfrm>
                <a:off x="5133542" y="3996465"/>
                <a:ext cx="853411" cy="751766"/>
              </a:xfrm>
              <a:prstGeom prst="wedgeRoundRectCallout">
                <a:avLst>
                  <a:gd name="adj1" fmla="val -73431"/>
                  <a:gd name="adj2" fmla="val -180040"/>
                  <a:gd name="adj3" fmla="val 16667"/>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sz="1400" b="1" dirty="0">
                    <a:solidFill>
                      <a:srgbClr val="FF0000"/>
                    </a:solidFill>
                    <a:latin typeface="+mn-ea"/>
                  </a:rPr>
                  <a:t>萎縮</a:t>
                </a:r>
              </a:p>
              <a:p>
                <a:pPr algn="ctr">
                  <a:defRPr/>
                </a:pPr>
                <a:r>
                  <a:rPr lang="ja-JP" altLang="en-US" sz="1400" b="1" dirty="0">
                    <a:solidFill>
                      <a:srgbClr val="FF0000"/>
                    </a:solidFill>
                    <a:latin typeface="+mn-ea"/>
                  </a:rPr>
                  <a:t>した脳</a:t>
                </a:r>
              </a:p>
            </p:txBody>
          </p:sp>
        </p:grpSp>
      </p:grpSp>
      <p:sp>
        <p:nvSpPr>
          <p:cNvPr id="38" name="テキスト ボックス 37"/>
          <p:cNvSpPr txBox="1"/>
          <p:nvPr/>
        </p:nvSpPr>
        <p:spPr>
          <a:xfrm rot="20762896">
            <a:off x="469955" y="521507"/>
            <a:ext cx="504056" cy="523220"/>
          </a:xfrm>
          <a:prstGeom prst="rect">
            <a:avLst/>
          </a:prstGeom>
          <a:noFill/>
        </p:spPr>
        <p:txBody>
          <a:bodyPr wrap="square" rtlCol="0">
            <a:spAutoFit/>
          </a:bodyPr>
          <a:lstStyle/>
          <a:p>
            <a:pPr algn="ctr">
              <a:defRPr/>
            </a:pPr>
            <a:r>
              <a:rPr kumimoji="0" lang="en-US" altLang="ja-JP" sz="2800" kern="0" dirty="0">
                <a:solidFill>
                  <a:prstClr val="black"/>
                </a:solidFill>
                <a:latin typeface="+mn-ea"/>
              </a:rPr>
              <a:t>2</a:t>
            </a:r>
            <a:endParaRPr kumimoji="0" lang="ja-JP" altLang="en-US" sz="2800" kern="0" dirty="0">
              <a:solidFill>
                <a:prstClr val="black"/>
              </a:solidFill>
              <a:latin typeface="+mn-ea"/>
            </a:endParaRPr>
          </a:p>
        </p:txBody>
      </p:sp>
      <p:sp>
        <p:nvSpPr>
          <p:cNvPr id="11" name="四角形: 角を丸くする 10">
            <a:extLst>
              <a:ext uri="{FF2B5EF4-FFF2-40B4-BE49-F238E27FC236}">
                <a16:creationId xmlns:a16="http://schemas.microsoft.com/office/drawing/2014/main" id="{43AFFE7F-BB20-8C60-217B-15845ED8AC7A}"/>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14" name="図 13">
            <a:extLst>
              <a:ext uri="{FF2B5EF4-FFF2-40B4-BE49-F238E27FC236}">
                <a16:creationId xmlns:a16="http://schemas.microsoft.com/office/drawing/2014/main" id="{6E95ED9A-E283-6878-D7AD-7D55E4D9E1EF}"/>
              </a:ext>
            </a:extLst>
          </p:cNvPr>
          <p:cNvPicPr>
            <a:picLocks noChangeAspect="1"/>
          </p:cNvPicPr>
          <p:nvPr/>
        </p:nvPicPr>
        <p:blipFill>
          <a:blip r:embed="rId7"/>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524620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本　イラスト」の画像検索結果">
            <a:extLst>
              <a:ext uri="{FF2B5EF4-FFF2-40B4-BE49-F238E27FC236}">
                <a16:creationId xmlns:a16="http://schemas.microsoft.com/office/drawing/2014/main" id="{341851F4-FF78-0CC0-9D35-C5733C027D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62896">
            <a:off x="346540" y="329362"/>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628651" y="148453"/>
            <a:ext cx="7886700" cy="772299"/>
          </a:xfrm>
        </p:spPr>
        <p:txBody>
          <a:bodyPr/>
          <a:lstStyle/>
          <a:p>
            <a:r>
              <a:rPr kumimoji="1" lang="ja-JP" altLang="en-US" b="1" dirty="0">
                <a:latin typeface="+mj-ea"/>
              </a:rPr>
              <a:t>認知症の</a:t>
            </a:r>
            <a:r>
              <a:rPr lang="ja-JP" altLang="en-US" b="1" dirty="0">
                <a:solidFill>
                  <a:srgbClr val="0000FF"/>
                </a:solidFill>
                <a:latin typeface="+mj-ea"/>
              </a:rPr>
              <a:t>様々なタイプ</a:t>
            </a:r>
            <a:endParaRPr kumimoji="1" lang="ja-JP" altLang="en-US" b="1" dirty="0">
              <a:solidFill>
                <a:srgbClr val="0000FF"/>
              </a:solidFill>
              <a:latin typeface="+mj-ea"/>
            </a:endParaRPr>
          </a:p>
        </p:txBody>
      </p:sp>
      <p:sp>
        <p:nvSpPr>
          <p:cNvPr id="54" name="テキスト ボックス 53"/>
          <p:cNvSpPr txBox="1"/>
          <p:nvPr/>
        </p:nvSpPr>
        <p:spPr>
          <a:xfrm rot="20762896">
            <a:off x="811730" y="288906"/>
            <a:ext cx="504056" cy="523220"/>
          </a:xfrm>
          <a:prstGeom prst="rect">
            <a:avLst/>
          </a:prstGeom>
          <a:noFill/>
        </p:spPr>
        <p:txBody>
          <a:bodyPr wrap="square" rtlCol="0">
            <a:spAutoFit/>
          </a:bodyPr>
          <a:lstStyle/>
          <a:p>
            <a:pPr algn="ctr">
              <a:defRPr/>
            </a:pPr>
            <a:r>
              <a:rPr kumimoji="0" lang="en-US" altLang="ja-JP" sz="2800" kern="0" dirty="0">
                <a:solidFill>
                  <a:prstClr val="black"/>
                </a:solidFill>
                <a:latin typeface="+mj-ea"/>
                <a:ea typeface="+mj-ea"/>
              </a:rPr>
              <a:t>3</a:t>
            </a:r>
            <a:endParaRPr kumimoji="0" lang="ja-JP" altLang="en-US" sz="2800" kern="0" dirty="0">
              <a:solidFill>
                <a:prstClr val="black"/>
              </a:solidFill>
              <a:latin typeface="+mj-ea"/>
              <a:ea typeface="+mj-ea"/>
            </a:endParaRPr>
          </a:p>
        </p:txBody>
      </p:sp>
      <p:sp>
        <p:nvSpPr>
          <p:cNvPr id="55" name="テキスト ボックス 54"/>
          <p:cNvSpPr txBox="1"/>
          <p:nvPr/>
        </p:nvSpPr>
        <p:spPr>
          <a:xfrm>
            <a:off x="1551717" y="968249"/>
            <a:ext cx="5818909" cy="584775"/>
          </a:xfrm>
          <a:prstGeom prst="rect">
            <a:avLst/>
          </a:prstGeom>
          <a:noFill/>
        </p:spPr>
        <p:txBody>
          <a:bodyPr wrap="square" rtlCol="0">
            <a:spAutoFit/>
          </a:bodyPr>
          <a:lstStyle/>
          <a:p>
            <a:r>
              <a:rPr lang="ja-JP" altLang="en-US" sz="3200" dirty="0">
                <a:latin typeface="+mj-ea"/>
                <a:ea typeface="+mj-ea"/>
              </a:rPr>
              <a:t>４大認知症のタイプとその特徴</a:t>
            </a:r>
          </a:p>
        </p:txBody>
      </p:sp>
      <p:graphicFrame>
        <p:nvGraphicFramePr>
          <p:cNvPr id="56" name="表 55"/>
          <p:cNvGraphicFramePr>
            <a:graphicFrameLocks noGrp="1"/>
          </p:cNvGraphicFramePr>
          <p:nvPr>
            <p:extLst>
              <p:ext uri="{D42A27DB-BD31-4B8C-83A1-F6EECF244321}">
                <p14:modId xmlns:p14="http://schemas.microsoft.com/office/powerpoint/2010/main" val="2189216541"/>
              </p:ext>
            </p:extLst>
          </p:nvPr>
        </p:nvGraphicFramePr>
        <p:xfrm>
          <a:off x="269509" y="1551941"/>
          <a:ext cx="8537608" cy="4787902"/>
        </p:xfrm>
        <a:graphic>
          <a:graphicData uri="http://schemas.openxmlformats.org/drawingml/2006/table">
            <a:tbl>
              <a:tblPr firstRow="1" bandRow="1">
                <a:tableStyleId>{93296810-A885-4BE3-A3E7-6D5BEEA58F35}</a:tableStyleId>
              </a:tblPr>
              <a:tblGrid>
                <a:gridCol w="1294377">
                  <a:extLst>
                    <a:ext uri="{9D8B030D-6E8A-4147-A177-3AD203B41FA5}">
                      <a16:colId xmlns:a16="http://schemas.microsoft.com/office/drawing/2014/main" val="20000"/>
                    </a:ext>
                  </a:extLst>
                </a:gridCol>
                <a:gridCol w="2038296">
                  <a:extLst>
                    <a:ext uri="{9D8B030D-6E8A-4147-A177-3AD203B41FA5}">
                      <a16:colId xmlns:a16="http://schemas.microsoft.com/office/drawing/2014/main" val="20001"/>
                    </a:ext>
                  </a:extLst>
                </a:gridCol>
                <a:gridCol w="1520907">
                  <a:extLst>
                    <a:ext uri="{9D8B030D-6E8A-4147-A177-3AD203B41FA5}">
                      <a16:colId xmlns:a16="http://schemas.microsoft.com/office/drawing/2014/main" val="20002"/>
                    </a:ext>
                  </a:extLst>
                </a:gridCol>
                <a:gridCol w="2266002">
                  <a:extLst>
                    <a:ext uri="{9D8B030D-6E8A-4147-A177-3AD203B41FA5}">
                      <a16:colId xmlns:a16="http://schemas.microsoft.com/office/drawing/2014/main" val="20003"/>
                    </a:ext>
                  </a:extLst>
                </a:gridCol>
                <a:gridCol w="1418026">
                  <a:extLst>
                    <a:ext uri="{9D8B030D-6E8A-4147-A177-3AD203B41FA5}">
                      <a16:colId xmlns:a16="http://schemas.microsoft.com/office/drawing/2014/main" val="20004"/>
                    </a:ext>
                  </a:extLst>
                </a:gridCol>
              </a:tblGrid>
              <a:tr h="660400">
                <a:tc>
                  <a:txBody>
                    <a:bodyPr/>
                    <a:lstStyle/>
                    <a:p>
                      <a:endParaRPr kumimoji="1" lang="ja-JP" altLang="en-US" sz="1900" dirty="0"/>
                    </a:p>
                  </a:txBody>
                  <a:tcPr/>
                </a:tc>
                <a:tc>
                  <a:txBody>
                    <a:bodyPr/>
                    <a:lstStyle/>
                    <a:p>
                      <a:r>
                        <a:rPr kumimoji="1" lang="ja-JP" altLang="en-US" sz="1900" dirty="0"/>
                        <a:t>アルツハイマー型認知症</a:t>
                      </a:r>
                    </a:p>
                  </a:txBody>
                  <a:tcPr/>
                </a:tc>
                <a:tc>
                  <a:txBody>
                    <a:bodyPr/>
                    <a:lstStyle/>
                    <a:p>
                      <a:r>
                        <a:rPr kumimoji="1" lang="ja-JP" altLang="en-US" sz="1900" dirty="0"/>
                        <a:t>脳血管性認知症</a:t>
                      </a:r>
                    </a:p>
                  </a:txBody>
                  <a:tcPr/>
                </a:tc>
                <a:tc>
                  <a:txBody>
                    <a:bodyPr/>
                    <a:lstStyle/>
                    <a:p>
                      <a:r>
                        <a:rPr kumimoji="1" lang="ja-JP" altLang="en-US" sz="1900" dirty="0"/>
                        <a:t>レビー小体型</a:t>
                      </a:r>
                      <a:endParaRPr kumimoji="1" lang="en-US" altLang="ja-JP" sz="1900" dirty="0"/>
                    </a:p>
                    <a:p>
                      <a:r>
                        <a:rPr kumimoji="1" lang="ja-JP" altLang="en-US" sz="1900" dirty="0"/>
                        <a:t>認知症</a:t>
                      </a:r>
                    </a:p>
                  </a:txBody>
                  <a:tcPr/>
                </a:tc>
                <a:tc>
                  <a:txBody>
                    <a:bodyPr/>
                    <a:lstStyle/>
                    <a:p>
                      <a:r>
                        <a:rPr kumimoji="1" lang="ja-JP" altLang="en-US" sz="1900" dirty="0"/>
                        <a:t>前頭側頭型</a:t>
                      </a:r>
                      <a:endParaRPr kumimoji="1" lang="en-US" altLang="ja-JP" sz="1900" dirty="0"/>
                    </a:p>
                    <a:p>
                      <a:r>
                        <a:rPr kumimoji="1" lang="ja-JP" altLang="en-US" sz="1900" dirty="0"/>
                        <a:t>認知症</a:t>
                      </a:r>
                    </a:p>
                  </a:txBody>
                  <a:tcPr/>
                </a:tc>
                <a:extLst>
                  <a:ext uri="{0D108BD9-81ED-4DB2-BD59-A6C34878D82A}">
                    <a16:rowId xmlns:a16="http://schemas.microsoft.com/office/drawing/2014/main" val="10000"/>
                  </a:ext>
                </a:extLst>
              </a:tr>
              <a:tr h="519431">
                <a:tc>
                  <a:txBody>
                    <a:bodyPr/>
                    <a:lstStyle/>
                    <a:p>
                      <a:pPr algn="ctr"/>
                      <a:r>
                        <a:rPr kumimoji="1" lang="ja-JP" altLang="en-US" sz="1900" dirty="0"/>
                        <a:t>割合</a:t>
                      </a:r>
                      <a:endParaRPr kumimoji="1" lang="en-US" altLang="ja-JP" sz="1900" dirty="0"/>
                    </a:p>
                  </a:txBody>
                  <a:tcPr/>
                </a:tc>
                <a:tc>
                  <a:txBody>
                    <a:bodyPr/>
                    <a:lstStyle/>
                    <a:p>
                      <a:pPr algn="ctr"/>
                      <a:r>
                        <a:rPr kumimoji="1" lang="en-US" altLang="ja-JP" sz="1900" dirty="0">
                          <a:latin typeface="+mn-ea"/>
                          <a:ea typeface="+mn-ea"/>
                        </a:rPr>
                        <a:t>67.6%</a:t>
                      </a:r>
                      <a:endParaRPr kumimoji="1" lang="ja-JP" altLang="en-US" sz="1900" dirty="0">
                        <a:latin typeface="+mn-ea"/>
                        <a:ea typeface="+mn-ea"/>
                      </a:endParaRPr>
                    </a:p>
                  </a:txBody>
                  <a:tcPr/>
                </a:tc>
                <a:tc>
                  <a:txBody>
                    <a:bodyPr/>
                    <a:lstStyle/>
                    <a:p>
                      <a:pPr algn="ctr"/>
                      <a:r>
                        <a:rPr kumimoji="1" lang="en-US" altLang="ja-JP" sz="1900" dirty="0">
                          <a:latin typeface="+mn-ea"/>
                          <a:ea typeface="+mn-ea"/>
                        </a:rPr>
                        <a:t>19.5%</a:t>
                      </a:r>
                    </a:p>
                  </a:txBody>
                  <a:tcPr/>
                </a:tc>
                <a:tc>
                  <a:txBody>
                    <a:bodyPr/>
                    <a:lstStyle/>
                    <a:p>
                      <a:pPr algn="ctr"/>
                      <a:r>
                        <a:rPr kumimoji="1" lang="en-US" altLang="ja-JP" sz="1900" dirty="0">
                          <a:latin typeface="+mn-ea"/>
                          <a:ea typeface="+mn-ea"/>
                        </a:rPr>
                        <a:t>4.3%</a:t>
                      </a:r>
                    </a:p>
                  </a:txBody>
                  <a:tcPr/>
                </a:tc>
                <a:tc>
                  <a:txBody>
                    <a:bodyPr/>
                    <a:lstStyle/>
                    <a:p>
                      <a:pPr algn="ctr"/>
                      <a:r>
                        <a:rPr kumimoji="1" lang="en-US" altLang="ja-JP" sz="1900" dirty="0">
                          <a:latin typeface="+mn-ea"/>
                          <a:ea typeface="+mn-ea"/>
                        </a:rPr>
                        <a:t>1.0%</a:t>
                      </a:r>
                      <a:endParaRPr kumimoji="1" lang="ja-JP" altLang="en-US" sz="1900" dirty="0">
                        <a:latin typeface="+mn-ea"/>
                        <a:ea typeface="+mn-ea"/>
                      </a:endParaRPr>
                    </a:p>
                  </a:txBody>
                  <a:tcPr/>
                </a:tc>
                <a:extLst>
                  <a:ext uri="{0D108BD9-81ED-4DB2-BD59-A6C34878D82A}">
                    <a16:rowId xmlns:a16="http://schemas.microsoft.com/office/drawing/2014/main" val="10001"/>
                  </a:ext>
                </a:extLst>
              </a:tr>
              <a:tr h="519431">
                <a:tc>
                  <a:txBody>
                    <a:bodyPr/>
                    <a:lstStyle/>
                    <a:p>
                      <a:pPr algn="ctr"/>
                      <a:r>
                        <a:rPr kumimoji="1" lang="ja-JP" altLang="en-US" sz="1900" dirty="0"/>
                        <a:t>脳の変化</a:t>
                      </a:r>
                    </a:p>
                  </a:txBody>
                  <a:tcPr/>
                </a:tc>
                <a:tc>
                  <a:txBody>
                    <a:bodyPr/>
                    <a:lstStyle/>
                    <a:p>
                      <a:pPr algn="ctr"/>
                      <a:r>
                        <a:rPr kumimoji="1" lang="ja-JP" altLang="en-US" sz="1900" dirty="0"/>
                        <a:t>脳の変性</a:t>
                      </a:r>
                    </a:p>
                  </a:txBody>
                  <a:tcPr/>
                </a:tc>
                <a:tc>
                  <a:txBody>
                    <a:bodyPr/>
                    <a:lstStyle/>
                    <a:p>
                      <a:pPr algn="ctr"/>
                      <a:r>
                        <a:rPr kumimoji="1" lang="ja-JP" altLang="en-US" sz="1900" dirty="0"/>
                        <a:t>脳血管障害</a:t>
                      </a:r>
                    </a:p>
                  </a:txBody>
                  <a:tcPr/>
                </a:tc>
                <a:tc>
                  <a:txBody>
                    <a:bodyPr/>
                    <a:lstStyle/>
                    <a:p>
                      <a:pPr algn="ctr"/>
                      <a:r>
                        <a:rPr kumimoji="1" lang="ja-JP" altLang="en-US" sz="1900" dirty="0"/>
                        <a:t>脳の変性</a:t>
                      </a:r>
                    </a:p>
                  </a:txBody>
                  <a:tcPr/>
                </a:tc>
                <a:tc>
                  <a:txBody>
                    <a:bodyPr/>
                    <a:lstStyle/>
                    <a:p>
                      <a:pPr algn="ctr"/>
                      <a:r>
                        <a:rPr kumimoji="1" lang="ja-JP" altLang="en-US" sz="1900" dirty="0"/>
                        <a:t>脳の変性</a:t>
                      </a:r>
                    </a:p>
                  </a:txBody>
                  <a:tcPr/>
                </a:tc>
                <a:extLst>
                  <a:ext uri="{0D108BD9-81ED-4DB2-BD59-A6C34878D82A}">
                    <a16:rowId xmlns:a16="http://schemas.microsoft.com/office/drawing/2014/main" val="10002"/>
                  </a:ext>
                </a:extLst>
              </a:tr>
              <a:tr h="2367280">
                <a:tc>
                  <a:txBody>
                    <a:bodyPr/>
                    <a:lstStyle/>
                    <a:p>
                      <a:endParaRPr kumimoji="1" lang="en-US" altLang="ja-JP" sz="1900" dirty="0"/>
                    </a:p>
                    <a:p>
                      <a:endParaRPr kumimoji="1" lang="en-US" altLang="ja-JP" sz="1900" dirty="0"/>
                    </a:p>
                    <a:p>
                      <a:endParaRPr kumimoji="1" lang="en-US" altLang="ja-JP" sz="1900" dirty="0"/>
                    </a:p>
                    <a:p>
                      <a:pPr algn="ctr"/>
                      <a:r>
                        <a:rPr kumimoji="1" lang="ja-JP" altLang="en-US" sz="1900" dirty="0"/>
                        <a:t>特徴的な</a:t>
                      </a:r>
                      <a:endParaRPr kumimoji="1" lang="en-US" altLang="ja-JP" sz="1900" dirty="0"/>
                    </a:p>
                    <a:p>
                      <a:pPr algn="ctr"/>
                      <a:r>
                        <a:rPr kumimoji="1" lang="ja-JP" altLang="en-US" sz="1900" dirty="0"/>
                        <a:t>症状</a:t>
                      </a:r>
                    </a:p>
                  </a:txBody>
                  <a:tcPr/>
                </a:tc>
                <a:tc>
                  <a:txBody>
                    <a:bodyPr/>
                    <a:lstStyle/>
                    <a:p>
                      <a:r>
                        <a:rPr kumimoji="1" lang="ja-JP" altLang="en-US" sz="1900" dirty="0"/>
                        <a:t>・記憶障害が強い</a:t>
                      </a:r>
                      <a:endParaRPr kumimoji="1" lang="en-US" altLang="ja-JP" sz="1900" dirty="0"/>
                    </a:p>
                    <a:p>
                      <a:r>
                        <a:rPr kumimoji="1" lang="ja-JP" altLang="en-US" sz="1900" dirty="0"/>
                        <a:t>・言語や動作は</a:t>
                      </a:r>
                      <a:endParaRPr kumimoji="1" lang="en-US" altLang="ja-JP" sz="1900" dirty="0"/>
                    </a:p>
                    <a:p>
                      <a:r>
                        <a:rPr kumimoji="1" lang="ja-JP" altLang="en-US" sz="1900" dirty="0"/>
                        <a:t>保たれやすいが、とりつくろいも</a:t>
                      </a:r>
                      <a:endParaRPr kumimoji="1" lang="en-US" altLang="ja-JP" sz="1900" dirty="0"/>
                    </a:p>
                    <a:p>
                      <a:r>
                        <a:rPr kumimoji="1" lang="ja-JP" altLang="en-US" sz="1900" dirty="0"/>
                        <a:t>多い</a:t>
                      </a:r>
                    </a:p>
                  </a:txBody>
                  <a:tcPr/>
                </a:tc>
                <a:tc>
                  <a:txBody>
                    <a:bodyPr/>
                    <a:lstStyle/>
                    <a:p>
                      <a:r>
                        <a:rPr kumimoji="1" lang="ja-JP" altLang="en-US" sz="1900" dirty="0"/>
                        <a:t>・障害の部位によって症状が異なる</a:t>
                      </a:r>
                      <a:endParaRPr kumimoji="1" lang="en-US" altLang="ja-JP" sz="1900" dirty="0"/>
                    </a:p>
                    <a:p>
                      <a:r>
                        <a:rPr kumimoji="1" lang="ja-JP" altLang="en-US" sz="1900" dirty="0"/>
                        <a:t>・身体の麻痺や歩行障害が出やすい</a:t>
                      </a:r>
                      <a:endParaRPr kumimoji="1" lang="en-US" altLang="ja-JP" sz="1900" dirty="0"/>
                    </a:p>
                    <a:p>
                      <a:r>
                        <a:rPr kumimoji="1" lang="ja-JP" altLang="en-US" sz="1900" dirty="0"/>
                        <a:t>・喜怒哀楽が</a:t>
                      </a:r>
                      <a:endParaRPr kumimoji="1" lang="en-US" altLang="ja-JP" sz="1900" dirty="0"/>
                    </a:p>
                    <a:p>
                      <a:r>
                        <a:rPr kumimoji="1" lang="ja-JP" altLang="en-US" sz="1900" dirty="0"/>
                        <a:t>極端</a:t>
                      </a:r>
                    </a:p>
                  </a:txBody>
                  <a:tcPr/>
                </a:tc>
                <a:tc>
                  <a:txBody>
                    <a:bodyPr/>
                    <a:lstStyle/>
                    <a:p>
                      <a:r>
                        <a:rPr kumimoji="1" lang="ja-JP" altLang="en-US" sz="1900" dirty="0"/>
                        <a:t>・幻視が出やすい</a:t>
                      </a:r>
                      <a:endParaRPr kumimoji="1" lang="en-US" altLang="ja-JP" sz="1900" dirty="0"/>
                    </a:p>
                    <a:p>
                      <a:r>
                        <a:rPr kumimoji="1" lang="ja-JP" altLang="en-US" sz="1900" dirty="0"/>
                        <a:t>・パーキンソン症状を認めやすい</a:t>
                      </a:r>
                      <a:endParaRPr kumimoji="1" lang="en-US" altLang="ja-JP" sz="1900" dirty="0"/>
                    </a:p>
                    <a:p>
                      <a:r>
                        <a:rPr kumimoji="1" lang="ja-JP" altLang="en-US" sz="1900" dirty="0"/>
                        <a:t>・調子に波がある</a:t>
                      </a:r>
                    </a:p>
                  </a:txBody>
                  <a:tcPr/>
                </a:tc>
                <a:tc>
                  <a:txBody>
                    <a:bodyPr/>
                    <a:lstStyle/>
                    <a:p>
                      <a:r>
                        <a:rPr kumimoji="1" lang="ja-JP" altLang="en-US" sz="1900" dirty="0"/>
                        <a:t>・言語障害</a:t>
                      </a:r>
                      <a:endParaRPr kumimoji="1" lang="en-US" altLang="ja-JP" sz="1900" dirty="0"/>
                    </a:p>
                    <a:p>
                      <a:r>
                        <a:rPr kumimoji="1" lang="ja-JP" altLang="en-US" sz="1900" dirty="0"/>
                        <a:t>・我慢が</a:t>
                      </a:r>
                      <a:endParaRPr kumimoji="1" lang="en-US" altLang="ja-JP" sz="1900" dirty="0"/>
                    </a:p>
                    <a:p>
                      <a:r>
                        <a:rPr kumimoji="1" lang="ja-JP" altLang="en-US" sz="1900" dirty="0"/>
                        <a:t>できなくなる</a:t>
                      </a:r>
                      <a:endParaRPr kumimoji="1" lang="en-US" altLang="ja-JP" sz="1900" dirty="0"/>
                    </a:p>
                    <a:p>
                      <a:r>
                        <a:rPr kumimoji="1" lang="ja-JP" altLang="en-US" sz="1900" dirty="0"/>
                        <a:t>・こだわりやすい</a:t>
                      </a:r>
                      <a:endParaRPr kumimoji="1" lang="en-US" altLang="ja-JP" sz="1900" dirty="0"/>
                    </a:p>
                    <a:p>
                      <a:r>
                        <a:rPr kumimoji="1" lang="ja-JP" altLang="en-US" sz="1900" dirty="0"/>
                        <a:t>・同じことを繰り返す</a:t>
                      </a:r>
                    </a:p>
                  </a:txBody>
                  <a:tcPr/>
                </a:tc>
                <a:extLst>
                  <a:ext uri="{0D108BD9-81ED-4DB2-BD59-A6C34878D82A}">
                    <a16:rowId xmlns:a16="http://schemas.microsoft.com/office/drawing/2014/main" val="10003"/>
                  </a:ext>
                </a:extLst>
              </a:tr>
              <a:tr h="660400">
                <a:tc>
                  <a:txBody>
                    <a:bodyPr/>
                    <a:lstStyle/>
                    <a:p>
                      <a:pPr algn="ctr"/>
                      <a:r>
                        <a:rPr kumimoji="1" lang="ja-JP" altLang="en-US" sz="1900" dirty="0"/>
                        <a:t>発症・進行の仕方</a:t>
                      </a:r>
                    </a:p>
                  </a:txBody>
                  <a:tcPr/>
                </a:tc>
                <a:tc>
                  <a:txBody>
                    <a:bodyPr/>
                    <a:lstStyle/>
                    <a:p>
                      <a:r>
                        <a:rPr kumimoji="1" lang="ja-JP" altLang="en-US" sz="1900" dirty="0"/>
                        <a:t>ゆるやかに進行</a:t>
                      </a:r>
                    </a:p>
                  </a:txBody>
                  <a:tcPr/>
                </a:tc>
                <a:tc>
                  <a:txBody>
                    <a:bodyPr/>
                    <a:lstStyle/>
                    <a:p>
                      <a:r>
                        <a:rPr kumimoji="1" lang="ja-JP" altLang="en-US" sz="1900" dirty="0"/>
                        <a:t>急な発症・</a:t>
                      </a:r>
                      <a:endParaRPr kumimoji="1" lang="en-US" altLang="ja-JP" sz="1900" dirty="0"/>
                    </a:p>
                    <a:p>
                      <a:r>
                        <a:rPr kumimoji="1" lang="ja-JP" altLang="en-US" sz="1900" dirty="0"/>
                        <a:t>進行も多い</a:t>
                      </a:r>
                    </a:p>
                  </a:txBody>
                  <a:tcPr/>
                </a:tc>
                <a:tc>
                  <a:txBody>
                    <a:bodyPr/>
                    <a:lstStyle/>
                    <a:p>
                      <a:r>
                        <a:rPr kumimoji="1" lang="ja-JP" altLang="en-US" sz="1900" dirty="0"/>
                        <a:t>波がありながら</a:t>
                      </a:r>
                      <a:endParaRPr kumimoji="1" lang="en-US" altLang="ja-JP" sz="1900" dirty="0"/>
                    </a:p>
                    <a:p>
                      <a:r>
                        <a:rPr kumimoji="1" lang="ja-JP" altLang="en-US" sz="1900" dirty="0"/>
                        <a:t>ゆるやかに進行</a:t>
                      </a:r>
                    </a:p>
                  </a:txBody>
                  <a:tcPr/>
                </a:tc>
                <a:tc>
                  <a:txBody>
                    <a:bodyPr/>
                    <a:lstStyle/>
                    <a:p>
                      <a:r>
                        <a:rPr kumimoji="1" lang="ja-JP" altLang="en-US" sz="1900" dirty="0"/>
                        <a:t>ゆるやかに進行</a:t>
                      </a:r>
                    </a:p>
                  </a:txBody>
                  <a:tcPr/>
                </a:tc>
                <a:extLst>
                  <a:ext uri="{0D108BD9-81ED-4DB2-BD59-A6C34878D82A}">
                    <a16:rowId xmlns:a16="http://schemas.microsoft.com/office/drawing/2014/main" val="10004"/>
                  </a:ext>
                </a:extLst>
              </a:tr>
            </a:tbl>
          </a:graphicData>
        </a:graphic>
      </p:graphicFrame>
      <p:sp>
        <p:nvSpPr>
          <p:cNvPr id="7" name="四角形: 角を丸くする 6">
            <a:extLst>
              <a:ext uri="{FF2B5EF4-FFF2-40B4-BE49-F238E27FC236}">
                <a16:creationId xmlns:a16="http://schemas.microsoft.com/office/drawing/2014/main" id="{6E2589C7-C651-6F41-2867-DC022DBEEA21}"/>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ea"/>
              <a:ea typeface="+mj-ea"/>
            </a:endParaRPr>
          </a:p>
        </p:txBody>
      </p:sp>
      <p:pic>
        <p:nvPicPr>
          <p:cNvPr id="9" name="図 8">
            <a:extLst>
              <a:ext uri="{FF2B5EF4-FFF2-40B4-BE49-F238E27FC236}">
                <a16:creationId xmlns:a16="http://schemas.microsoft.com/office/drawing/2014/main" id="{B9B9CAD5-4344-1D8E-F321-0485D61532D5}"/>
              </a:ext>
            </a:extLst>
          </p:cNvPr>
          <p:cNvPicPr>
            <a:picLocks noChangeAspect="1"/>
          </p:cNvPicPr>
          <p:nvPr/>
        </p:nvPicPr>
        <p:blipFill>
          <a:blip r:embed="rId4"/>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3411731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本　イラスト」の画像検索結果">
            <a:extLst>
              <a:ext uri="{FF2B5EF4-FFF2-40B4-BE49-F238E27FC236}">
                <a16:creationId xmlns:a16="http://schemas.microsoft.com/office/drawing/2014/main" id="{AB5E7FF2-4338-BB37-DC9B-AC9627022E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762896">
            <a:off x="486104" y="314430"/>
            <a:ext cx="1018084" cy="76356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457199" y="46462"/>
            <a:ext cx="8229600" cy="1143000"/>
          </a:xfrm>
        </p:spPr>
        <p:txBody>
          <a:bodyPr>
            <a:normAutofit/>
          </a:bodyPr>
          <a:lstStyle/>
          <a:p>
            <a:r>
              <a:rPr lang="ja-JP" altLang="en-US" sz="2800" b="1" dirty="0">
                <a:latin typeface="+mj-ea"/>
              </a:rPr>
              <a:t>～認知症とよく似た症状の出る病気～</a:t>
            </a:r>
          </a:p>
        </p:txBody>
      </p:sp>
      <p:sp>
        <p:nvSpPr>
          <p:cNvPr id="3" name="コンテンツ プレースホルダー 2"/>
          <p:cNvSpPr>
            <a:spLocks noGrp="1"/>
          </p:cNvSpPr>
          <p:nvPr>
            <p:ph idx="1"/>
          </p:nvPr>
        </p:nvSpPr>
        <p:spPr>
          <a:xfrm>
            <a:off x="457198" y="1039586"/>
            <a:ext cx="8229601" cy="859235"/>
          </a:xfrm>
          <a:noFill/>
        </p:spPr>
        <p:txBody>
          <a:bodyPr>
            <a:noAutofit/>
          </a:bodyPr>
          <a:lstStyle/>
          <a:p>
            <a:pPr marL="0" indent="0">
              <a:buNone/>
            </a:pPr>
            <a:r>
              <a:rPr lang="ja-JP" altLang="en-US" sz="2400" dirty="0">
                <a:latin typeface="+mj-ea"/>
                <a:ea typeface="+mj-ea"/>
              </a:rPr>
              <a:t>　認知症とよく似た症状を</a:t>
            </a:r>
            <a:r>
              <a:rPr lang="ja-JP" altLang="en-US" sz="2400" dirty="0">
                <a:solidFill>
                  <a:srgbClr val="FF0000"/>
                </a:solidFill>
                <a:latin typeface="+mj-ea"/>
                <a:ea typeface="+mj-ea"/>
              </a:rPr>
              <a:t>正しく理解する</a:t>
            </a:r>
            <a:r>
              <a:rPr lang="ja-JP" altLang="en-US" sz="2400" dirty="0">
                <a:latin typeface="+mj-ea"/>
                <a:ea typeface="+mj-ea"/>
              </a:rPr>
              <a:t>ためには、</a:t>
            </a:r>
            <a:r>
              <a:rPr lang="ja-JP" altLang="en-US" sz="2400" dirty="0">
                <a:solidFill>
                  <a:srgbClr val="FF0000"/>
                </a:solidFill>
                <a:latin typeface="+mj-ea"/>
                <a:ea typeface="+mj-ea"/>
              </a:rPr>
              <a:t>専門医への</a:t>
            </a:r>
            <a:endParaRPr lang="en-US" altLang="ja-JP" sz="2400" dirty="0">
              <a:solidFill>
                <a:srgbClr val="FF0000"/>
              </a:solidFill>
              <a:latin typeface="+mj-ea"/>
              <a:ea typeface="+mj-ea"/>
            </a:endParaRPr>
          </a:p>
          <a:p>
            <a:pPr marL="0" indent="0">
              <a:buNone/>
            </a:pPr>
            <a:r>
              <a:rPr lang="ja-JP" altLang="en-US" sz="2400" dirty="0">
                <a:solidFill>
                  <a:srgbClr val="FF0000"/>
                </a:solidFill>
                <a:latin typeface="+mj-ea"/>
                <a:ea typeface="+mj-ea"/>
              </a:rPr>
              <a:t>　受診</a:t>
            </a:r>
            <a:r>
              <a:rPr lang="ja-JP" altLang="en-US" sz="2400" dirty="0">
                <a:latin typeface="+mj-ea"/>
                <a:ea typeface="+mj-ea"/>
              </a:rPr>
              <a:t>が不可欠となります。</a:t>
            </a:r>
            <a:endParaRPr lang="en-US" altLang="ja-JP" sz="2400" dirty="0">
              <a:latin typeface="+mj-ea"/>
              <a:ea typeface="+mj-ea"/>
            </a:endParaRPr>
          </a:p>
        </p:txBody>
      </p:sp>
      <p:sp>
        <p:nvSpPr>
          <p:cNvPr id="7" name="角丸四角形 6"/>
          <p:cNvSpPr/>
          <p:nvPr/>
        </p:nvSpPr>
        <p:spPr>
          <a:xfrm>
            <a:off x="327075" y="2028324"/>
            <a:ext cx="8489849" cy="1317555"/>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defRPr/>
            </a:pPr>
            <a:r>
              <a:rPr lang="ja-JP" altLang="en-US" sz="2000" b="1" dirty="0">
                <a:solidFill>
                  <a:schemeClr val="accent3">
                    <a:lumMod val="50000"/>
                  </a:schemeClr>
                </a:solidFill>
                <a:latin typeface="+mj-ea"/>
                <a:ea typeface="+mj-ea"/>
              </a:rPr>
              <a:t>＜内科的な病気＞</a:t>
            </a:r>
            <a:endParaRPr lang="en-US" altLang="ja-JP" sz="1600" b="1" dirty="0">
              <a:solidFill>
                <a:schemeClr val="accent3">
                  <a:lumMod val="50000"/>
                </a:schemeClr>
              </a:solidFill>
              <a:latin typeface="+mj-ea"/>
              <a:ea typeface="+mj-ea"/>
            </a:endParaRPr>
          </a:p>
          <a:p>
            <a:pPr>
              <a:defRPr/>
            </a:pPr>
            <a:r>
              <a:rPr lang="ja-JP" altLang="en-US" b="1" dirty="0">
                <a:solidFill>
                  <a:schemeClr val="accent3">
                    <a:lumMod val="50000"/>
                  </a:schemeClr>
                </a:solidFill>
                <a:latin typeface="+mj-ea"/>
                <a:ea typeface="+mj-ea"/>
              </a:rPr>
              <a:t>甲状腺機能低下症：甲状腺ホルモンの働きが低下し、倦怠感、記憶力低下、　　</a:t>
            </a:r>
            <a:endParaRPr lang="en-US" altLang="ja-JP" b="1" dirty="0">
              <a:solidFill>
                <a:schemeClr val="accent3">
                  <a:lumMod val="50000"/>
                </a:schemeClr>
              </a:solidFill>
              <a:latin typeface="+mj-ea"/>
              <a:ea typeface="+mj-ea"/>
            </a:endParaRPr>
          </a:p>
          <a:p>
            <a:pPr>
              <a:defRPr/>
            </a:pPr>
            <a:r>
              <a:rPr lang="ja-JP" altLang="en-US" b="1" dirty="0">
                <a:solidFill>
                  <a:schemeClr val="accent3">
                    <a:lumMod val="50000"/>
                  </a:schemeClr>
                </a:solidFill>
                <a:latin typeface="+mj-ea"/>
                <a:ea typeface="+mj-ea"/>
              </a:rPr>
              <a:t>　　　　　　　　　　　　  低体温、むくみ、体重増加などの症状が出る</a:t>
            </a:r>
            <a:endParaRPr lang="en-US" altLang="ja-JP" b="1" dirty="0">
              <a:solidFill>
                <a:schemeClr val="accent3">
                  <a:lumMod val="50000"/>
                </a:schemeClr>
              </a:solidFill>
              <a:latin typeface="+mj-ea"/>
              <a:ea typeface="+mj-ea"/>
            </a:endParaRPr>
          </a:p>
          <a:p>
            <a:pPr>
              <a:defRPr/>
            </a:pPr>
            <a:r>
              <a:rPr lang="ja-JP" altLang="en-US" b="1" dirty="0">
                <a:solidFill>
                  <a:schemeClr val="accent3">
                    <a:lumMod val="50000"/>
                  </a:schemeClr>
                </a:solidFill>
                <a:latin typeface="+mj-ea"/>
                <a:ea typeface="+mj-ea"/>
              </a:rPr>
              <a:t>糖尿病：脳にゴミがたまりやすくなる</a:t>
            </a:r>
            <a:endParaRPr lang="en-US" altLang="ja-JP" b="1" dirty="0">
              <a:solidFill>
                <a:schemeClr val="accent3">
                  <a:lumMod val="50000"/>
                </a:schemeClr>
              </a:solidFill>
              <a:latin typeface="+mj-ea"/>
              <a:ea typeface="+mj-ea"/>
            </a:endParaRPr>
          </a:p>
        </p:txBody>
      </p:sp>
      <p:sp>
        <p:nvSpPr>
          <p:cNvPr id="13" name="角丸四角形 12"/>
          <p:cNvSpPr/>
          <p:nvPr/>
        </p:nvSpPr>
        <p:spPr>
          <a:xfrm>
            <a:off x="327075" y="3550069"/>
            <a:ext cx="8489849" cy="1613058"/>
          </a:xfrm>
          <a:prstGeom prst="roundRect">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defRPr/>
            </a:pPr>
            <a:r>
              <a:rPr lang="ja-JP" altLang="en-US" sz="2000" b="1" dirty="0">
                <a:solidFill>
                  <a:schemeClr val="accent1">
                    <a:lumMod val="50000"/>
                  </a:schemeClr>
                </a:solidFill>
                <a:latin typeface="+mj-ea"/>
                <a:ea typeface="+mj-ea"/>
              </a:rPr>
              <a:t>＜頭部の病気＞</a:t>
            </a:r>
            <a:endParaRPr lang="en-US" altLang="ja-JP" sz="2000" b="1" dirty="0">
              <a:solidFill>
                <a:schemeClr val="accent1">
                  <a:lumMod val="50000"/>
                </a:schemeClr>
              </a:solidFill>
              <a:latin typeface="+mj-ea"/>
              <a:ea typeface="+mj-ea"/>
            </a:endParaRPr>
          </a:p>
          <a:p>
            <a:pPr>
              <a:defRPr/>
            </a:pPr>
            <a:r>
              <a:rPr lang="ja-JP" altLang="en-US" b="1" dirty="0">
                <a:solidFill>
                  <a:schemeClr val="accent1">
                    <a:lumMod val="50000"/>
                  </a:schemeClr>
                </a:solidFill>
                <a:latin typeface="+mj-ea"/>
                <a:ea typeface="+mj-ea"/>
              </a:rPr>
              <a:t>ハキム病（正常圧水頭症）：脳脊髄液が脳室にたまる。歩行障害、もの忘れ、</a:t>
            </a:r>
            <a:endParaRPr lang="en-US" altLang="ja-JP" b="1" dirty="0">
              <a:solidFill>
                <a:schemeClr val="accent1">
                  <a:lumMod val="50000"/>
                </a:schemeClr>
              </a:solidFill>
              <a:latin typeface="+mj-ea"/>
              <a:ea typeface="+mj-ea"/>
            </a:endParaRPr>
          </a:p>
          <a:p>
            <a:pPr>
              <a:defRPr/>
            </a:pPr>
            <a:r>
              <a:rPr lang="ja-JP" altLang="en-US" b="1" dirty="0">
                <a:solidFill>
                  <a:schemeClr val="accent1">
                    <a:lumMod val="50000"/>
                  </a:schemeClr>
                </a:solidFill>
                <a:latin typeface="+mj-ea"/>
                <a:ea typeface="+mj-ea"/>
              </a:rPr>
              <a:t>　　　　　　　　　　　　　　　　   尿失禁など</a:t>
            </a:r>
            <a:endParaRPr lang="en-US" altLang="ja-JP" b="1" dirty="0">
              <a:solidFill>
                <a:schemeClr val="accent1">
                  <a:lumMod val="50000"/>
                </a:schemeClr>
              </a:solidFill>
              <a:latin typeface="+mj-ea"/>
              <a:ea typeface="+mj-ea"/>
            </a:endParaRPr>
          </a:p>
          <a:p>
            <a:pPr>
              <a:defRPr/>
            </a:pPr>
            <a:r>
              <a:rPr lang="ja-JP" altLang="en-US" b="1" dirty="0">
                <a:solidFill>
                  <a:schemeClr val="accent1">
                    <a:lumMod val="50000"/>
                  </a:schemeClr>
                </a:solidFill>
                <a:latin typeface="+mj-ea"/>
                <a:ea typeface="+mj-ea"/>
              </a:rPr>
              <a:t>慢性硬膜下血腫：頭を打った後、脳の内側にできた血腫が大きくなり発症。</a:t>
            </a:r>
            <a:endParaRPr lang="en-US" altLang="ja-JP" b="1" dirty="0">
              <a:solidFill>
                <a:schemeClr val="accent1">
                  <a:lumMod val="50000"/>
                </a:schemeClr>
              </a:solidFill>
              <a:latin typeface="+mj-ea"/>
              <a:ea typeface="+mj-ea"/>
            </a:endParaRPr>
          </a:p>
          <a:p>
            <a:pPr>
              <a:defRPr/>
            </a:pPr>
            <a:r>
              <a:rPr lang="ja-JP" altLang="en-US" b="1" dirty="0">
                <a:solidFill>
                  <a:schemeClr val="accent1">
                    <a:lumMod val="50000"/>
                  </a:schemeClr>
                </a:solidFill>
                <a:latin typeface="+mj-ea"/>
                <a:ea typeface="+mj-ea"/>
              </a:rPr>
              <a:t>　　　　　　　　　　　 意識障害、認知症によく似た症状、手足の運動障害など</a:t>
            </a:r>
            <a:endParaRPr lang="en-US" altLang="ja-JP" b="1" dirty="0">
              <a:solidFill>
                <a:schemeClr val="accent1">
                  <a:lumMod val="50000"/>
                </a:schemeClr>
              </a:solidFill>
              <a:latin typeface="+mj-ea"/>
              <a:ea typeface="+mj-ea"/>
            </a:endParaRPr>
          </a:p>
        </p:txBody>
      </p:sp>
      <p:sp>
        <p:nvSpPr>
          <p:cNvPr id="14" name="角丸四角形 13"/>
          <p:cNvSpPr/>
          <p:nvPr/>
        </p:nvSpPr>
        <p:spPr>
          <a:xfrm>
            <a:off x="327075" y="5299372"/>
            <a:ext cx="8489849" cy="1317555"/>
          </a:xfrm>
          <a:prstGeom prst="roundRect">
            <a:avLst/>
          </a:prstGeom>
          <a:solidFill>
            <a:schemeClr val="bg1"/>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defRPr/>
            </a:pPr>
            <a:r>
              <a:rPr lang="ja-JP" altLang="en-US" sz="2000" b="1" dirty="0">
                <a:solidFill>
                  <a:srgbClr val="C00000"/>
                </a:solidFill>
                <a:latin typeface="+mj-ea"/>
                <a:ea typeface="+mj-ea"/>
              </a:rPr>
              <a:t>＜薬の影響＞</a:t>
            </a:r>
            <a:endParaRPr lang="en-US" altLang="ja-JP" sz="2000" b="1" dirty="0">
              <a:solidFill>
                <a:srgbClr val="C00000"/>
              </a:solidFill>
              <a:latin typeface="+mj-ea"/>
              <a:ea typeface="+mj-ea"/>
            </a:endParaRPr>
          </a:p>
          <a:p>
            <a:pPr>
              <a:defRPr/>
            </a:pPr>
            <a:r>
              <a:rPr lang="ja-JP" altLang="en-US" b="1" dirty="0">
                <a:solidFill>
                  <a:srgbClr val="C00000"/>
                </a:solidFill>
                <a:latin typeface="+mj-ea"/>
                <a:ea typeface="+mj-ea"/>
              </a:rPr>
              <a:t>注意したい薬：向精神薬（睡眠薬、抗精神病薬、抗うつ薬、抗不安薬など）</a:t>
            </a:r>
            <a:endParaRPr lang="en-US" altLang="ja-JP" b="1" dirty="0">
              <a:solidFill>
                <a:srgbClr val="C00000"/>
              </a:solidFill>
              <a:latin typeface="+mj-ea"/>
              <a:ea typeface="+mj-ea"/>
            </a:endParaRPr>
          </a:p>
          <a:p>
            <a:pPr>
              <a:defRPr/>
            </a:pPr>
            <a:r>
              <a:rPr lang="ja-JP" altLang="en-US" b="1" dirty="0">
                <a:solidFill>
                  <a:srgbClr val="C00000"/>
                </a:solidFill>
                <a:latin typeface="+mj-ea"/>
                <a:ea typeface="+mj-ea"/>
              </a:rPr>
              <a:t>その他の薬：抗パーキンソン病薬、抗てんかん薬、利尿薬、鎮痛剤、降圧薬・・・</a:t>
            </a:r>
            <a:endParaRPr lang="en-US" altLang="ja-JP" b="1" dirty="0">
              <a:solidFill>
                <a:srgbClr val="C00000"/>
              </a:solidFill>
              <a:latin typeface="+mj-ea"/>
              <a:ea typeface="+mj-ea"/>
            </a:endParaRPr>
          </a:p>
          <a:p>
            <a:pPr>
              <a:defRPr/>
            </a:pPr>
            <a:r>
              <a:rPr lang="en-US" altLang="ja-JP" sz="1600" b="1" dirty="0">
                <a:solidFill>
                  <a:srgbClr val="C00000"/>
                </a:solidFill>
                <a:latin typeface="+mj-ea"/>
                <a:ea typeface="+mj-ea"/>
              </a:rPr>
              <a:t>※</a:t>
            </a:r>
            <a:r>
              <a:rPr lang="ja-JP" altLang="en-US" sz="1600" b="1" dirty="0">
                <a:solidFill>
                  <a:srgbClr val="C00000"/>
                </a:solidFill>
                <a:latin typeface="+mj-ea"/>
                <a:ea typeface="+mj-ea"/>
              </a:rPr>
              <a:t>高齢者の場合、ごく一般的な薬でも認知症の症状が出現することあり</a:t>
            </a:r>
            <a:endParaRPr lang="en-US" altLang="ja-JP" b="1" dirty="0">
              <a:solidFill>
                <a:srgbClr val="C00000"/>
              </a:solidFill>
              <a:latin typeface="+mj-ea"/>
              <a:ea typeface="+mj-ea"/>
            </a:endParaRPr>
          </a:p>
        </p:txBody>
      </p:sp>
      <p:sp>
        <p:nvSpPr>
          <p:cNvPr id="10" name="テキスト ボックス 9"/>
          <p:cNvSpPr txBox="1"/>
          <p:nvPr/>
        </p:nvSpPr>
        <p:spPr>
          <a:xfrm rot="20762896">
            <a:off x="987775" y="284898"/>
            <a:ext cx="433932" cy="523220"/>
          </a:xfrm>
          <a:prstGeom prst="rect">
            <a:avLst/>
          </a:prstGeom>
          <a:noFill/>
        </p:spPr>
        <p:txBody>
          <a:bodyPr wrap="square" rtlCol="0">
            <a:spAutoFit/>
          </a:bodyPr>
          <a:lstStyle/>
          <a:p>
            <a:pPr algn="ctr">
              <a:defRPr/>
            </a:pPr>
            <a:r>
              <a:rPr lang="en-US" altLang="ja-JP" sz="2800" dirty="0">
                <a:solidFill>
                  <a:prstClr val="black"/>
                </a:solidFill>
                <a:latin typeface="+mj-ea"/>
                <a:ea typeface="+mj-ea"/>
              </a:rPr>
              <a:t>3</a:t>
            </a:r>
            <a:endParaRPr lang="ja-JP" altLang="en-US" sz="2800" dirty="0">
              <a:solidFill>
                <a:prstClr val="black"/>
              </a:solidFill>
              <a:latin typeface="+mj-ea"/>
              <a:ea typeface="+mj-ea"/>
            </a:endParaRPr>
          </a:p>
        </p:txBody>
      </p:sp>
      <p:sp>
        <p:nvSpPr>
          <p:cNvPr id="11" name="四角形: 角を丸くする 10">
            <a:extLst>
              <a:ext uri="{FF2B5EF4-FFF2-40B4-BE49-F238E27FC236}">
                <a16:creationId xmlns:a16="http://schemas.microsoft.com/office/drawing/2014/main" id="{1CD6DAEE-8CBB-F309-0BA9-69FBAA1752F9}"/>
              </a:ext>
            </a:extLst>
          </p:cNvPr>
          <p:cNvSpPr/>
          <p:nvPr/>
        </p:nvSpPr>
        <p:spPr>
          <a:xfrm>
            <a:off x="0" y="0"/>
            <a:ext cx="9144000" cy="6858000"/>
          </a:xfrm>
          <a:prstGeom prst="roundRect">
            <a:avLst>
              <a:gd name="adj" fmla="val 7083"/>
            </a:avLst>
          </a:prstGeom>
          <a:noFill/>
          <a:ln w="419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ea"/>
              <a:ea typeface="+mj-ea"/>
            </a:endParaRPr>
          </a:p>
        </p:txBody>
      </p:sp>
      <p:pic>
        <p:nvPicPr>
          <p:cNvPr id="15" name="図 14">
            <a:extLst>
              <a:ext uri="{FF2B5EF4-FFF2-40B4-BE49-F238E27FC236}">
                <a16:creationId xmlns:a16="http://schemas.microsoft.com/office/drawing/2014/main" id="{A60EF361-BE12-BD35-0A0A-DE5478040FAA}"/>
              </a:ext>
            </a:extLst>
          </p:cNvPr>
          <p:cNvPicPr>
            <a:picLocks noChangeAspect="1"/>
          </p:cNvPicPr>
          <p:nvPr/>
        </p:nvPicPr>
        <p:blipFill>
          <a:blip r:embed="rId3"/>
          <a:stretch>
            <a:fillRect/>
          </a:stretch>
        </p:blipFill>
        <p:spPr>
          <a:xfrm>
            <a:off x="7991109" y="-68199"/>
            <a:ext cx="1201016" cy="1201016"/>
          </a:xfrm>
          <a:prstGeom prst="rect">
            <a:avLst/>
          </a:prstGeom>
        </p:spPr>
      </p:pic>
    </p:spTree>
    <p:extLst>
      <p:ext uri="{BB962C8B-B14F-4D97-AF65-F5344CB8AC3E}">
        <p14:creationId xmlns:p14="http://schemas.microsoft.com/office/powerpoint/2010/main" val="21662539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7|4.9|3.7"/>
</p:tagLst>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0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5187</TotalTime>
  <Words>2160</Words>
  <Application>Microsoft Office PowerPoint</Application>
  <PresentationFormat>画面に合わせる (4:3)</PresentationFormat>
  <Paragraphs>332</Paragraphs>
  <Slides>31</Slides>
  <Notes>21</Notes>
  <HiddenSlides>0</HiddenSlides>
  <MMClips>0</MMClips>
  <ScaleCrop>false</ScaleCrop>
  <HeadingPairs>
    <vt:vector size="6" baseType="variant">
      <vt:variant>
        <vt:lpstr>使用されているフォント</vt:lpstr>
      </vt:variant>
      <vt:variant>
        <vt:i4>5</vt:i4>
      </vt:variant>
      <vt:variant>
        <vt:lpstr>テーマ</vt:lpstr>
      </vt:variant>
      <vt:variant>
        <vt:i4>5</vt:i4>
      </vt:variant>
      <vt:variant>
        <vt:lpstr>スライド タイトル</vt:lpstr>
      </vt:variant>
      <vt:variant>
        <vt:i4>31</vt:i4>
      </vt:variant>
    </vt:vector>
  </HeadingPairs>
  <TitlesOfParts>
    <vt:vector size="41" baseType="lpstr">
      <vt:lpstr>ＭＳ Ｐゴシック</vt:lpstr>
      <vt:lpstr>Arial</vt:lpstr>
      <vt:lpstr>Calibri</vt:lpstr>
      <vt:lpstr>Wingdings</vt:lpstr>
      <vt:lpstr>Calibri Light</vt:lpstr>
      <vt:lpstr>1_Office ​​テーマ</vt:lpstr>
      <vt:lpstr>10_Office ​​テーマ</vt:lpstr>
      <vt:lpstr>13_Office ​​テーマ</vt:lpstr>
      <vt:lpstr>8_Office ​​テーマ</vt:lpstr>
      <vt:lpstr>Office 2013 - 2022 テーマ</vt:lpstr>
      <vt:lpstr>認知症 みんなで学び支え合おう ～認知症サポーター養成講座～</vt:lpstr>
      <vt:lpstr>はじめに 認知症サポーターとは　　　　　　　　　　　　　　　　　　　　　</vt:lpstr>
      <vt:lpstr>認知症サポーターとは</vt:lpstr>
      <vt:lpstr>「新しい認知症観」とは</vt:lpstr>
      <vt:lpstr>認知症を 正しく知ろう</vt:lpstr>
      <vt:lpstr>　認知症とは？ （アルツハイマー型を例に）</vt:lpstr>
      <vt:lpstr>PowerPoint プレゼンテーション</vt:lpstr>
      <vt:lpstr>認知症の様々なタイプ</vt:lpstr>
      <vt:lpstr>～認知症とよく似た症状の出る病気～</vt:lpstr>
      <vt:lpstr>認知症の症状</vt:lpstr>
      <vt:lpstr>認知症の症状</vt:lpstr>
      <vt:lpstr>中核症状①：記憶障害</vt:lpstr>
      <vt:lpstr>もの忘れの比較</vt:lpstr>
      <vt:lpstr>中核症状②：見当識の障害</vt:lpstr>
      <vt:lpstr>中核症状③：理解・判断力の障害</vt:lpstr>
      <vt:lpstr>中核症状④：実行機能障害</vt:lpstr>
      <vt:lpstr>認知症の症状</vt:lpstr>
      <vt:lpstr>行動・心理症状の具体例 Behavioral and Psychological Symptoms of Dementia: BPSD</vt:lpstr>
      <vt:lpstr>「若年性認知症」とは</vt:lpstr>
      <vt:lpstr>認知症の早期診断・早期対応が重要</vt:lpstr>
      <vt:lpstr>PowerPoint プレゼンテーション</vt:lpstr>
      <vt:lpstr>認知症のある人の 気持ちと接し方　　　　　　　　　　　　　　　　　　　　　</vt:lpstr>
      <vt:lpstr>想像してみましょう</vt:lpstr>
      <vt:lpstr>認知症のある人の気持ち</vt:lpstr>
      <vt:lpstr>認知症のある人と接する際のポイント</vt:lpstr>
      <vt:lpstr>認知症のある人の 家族の気持ち　　　　　　　　　　</vt:lpstr>
      <vt:lpstr>　　介護家族のたどる4つのステップ</vt:lpstr>
      <vt:lpstr>グループワーク</vt:lpstr>
      <vt:lpstr>認知症サポーターとして できること</vt:lpstr>
      <vt:lpstr>認知症サポーターとしてできること</vt:lpstr>
      <vt:lpstr>チームオレンジについて</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認知症 みんなで学び支え合おう ～認知症サポーター養成講座～</dc:title>
  <dc:creator>Windows User</dc:creator>
  <cp:lastModifiedBy>瑞 中野</cp:lastModifiedBy>
  <cp:revision>86</cp:revision>
  <cp:lastPrinted>2020-07-07T02:12:32Z</cp:lastPrinted>
  <dcterms:created xsi:type="dcterms:W3CDTF">2020-07-06T02:08:57Z</dcterms:created>
  <dcterms:modified xsi:type="dcterms:W3CDTF">2026-09-10T04:57:04Z</dcterms:modified>
</cp:coreProperties>
</file>