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4B7C7-ABDE-4B86-84A8-8A2EA0F2525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F7935-D2D2-4040-9326-DA221A6CCD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39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F7935-D2D2-4040-9326-DA221A6CCDC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2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F6FAEF-1B25-5DBD-3FEC-858A65524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5C0864E-5FF2-13BD-CF73-9A08F2BD5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D7853A-51A8-B478-77B0-EFF594E2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B4197D-42F0-5675-C06E-7D240BDE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7F329-AD0A-EC3F-1691-21DDE645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6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8B960-F6F5-0EC0-D1E1-41529D44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29DC95-845C-C550-DF19-50B9C4855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9F5ACC-9D9C-47F3-7474-333B28EC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528C43-6936-F635-4F4F-86985B6F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950939-E8FB-E856-5D65-D35BED7DD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87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83E79B-31D2-F113-84FC-56D17608B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A6436E-A6E2-EA07-037F-EBD2CE3CA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5E97A6-1544-D875-D0F3-56AB5995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EDC228-78F3-4F3D-9732-C3FCF9A7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BAF3B-C747-F2BD-36E7-D5626410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12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6003A4-EC78-03B1-E8CE-5E6C63FD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EBCBCF-6AD7-B7C0-E1F8-035C39E29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764845-8142-FA64-9F6B-40937B5F0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2B160B-27ED-2D74-03EE-10B2C3CA1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2E3D2E-F34D-0AC8-E29C-DF27EA6E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0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A0DBC8-A699-1821-0CFA-A3F0B6E2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342137-6D16-59DF-DAC4-337448C8B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E0F511-C196-E60D-8015-67E471841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C1DEB-E880-7184-F780-21490DBA3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A73327-92CB-039B-E2B7-FEA62C55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24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2428A8-68E0-5346-C612-D7D2AE0D1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482BE8-4246-22C4-C387-06840997D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545375-678C-A5E8-6CEA-D3CE52D8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D5ABC9-3427-A22E-EBC8-EE65E349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456240-D023-9366-D7ED-3943A834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8705DC-C18D-02BF-5B14-E046D7DC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28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043D31-D90D-F7EF-2AC5-1A4637804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F4F3C-134A-025E-0550-ABFCBE55F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97A3D5-586B-4106-5513-9BD91CDA8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C858BE-58DD-906C-BBEA-3AC6D3D7C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82159DC-1566-4C9F-F4E4-4B39CCFA07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810820-E94C-960D-2973-18BDC7FD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457757D-CB7C-630C-5985-F034ECB82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ED57C3-6283-66B2-465A-58227E8E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5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2D14A2-86A7-907D-0E5E-AB945E11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7DBEC1C-E546-E177-7D6E-6C9531AFA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EDE5713-8B1B-032B-AAE3-DC93D1A3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DC93735-7CF8-CBE1-649E-53B051440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59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C0CFD5-9645-9F94-EA2E-707D461D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F0CCB9A-0632-3D0D-AD3B-1CDC2478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CEBE42-E34D-B551-297F-7A1C9C88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1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2E5A27-D773-E1AD-2C14-4EBF97367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93B5A0-5DB5-6886-1161-53B01B8D7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F459508-FD27-7978-D022-E81C4C0D4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D4DB53-E985-B7F8-82C7-B5E1FAB6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86E0E4-9DEA-D64C-7F88-9D3DA989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87F9F9-2567-3477-BA77-08EAE644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18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ACBD77-DA7F-F2CE-A4FE-A4DF68DE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4828D3-9524-1F6F-849B-55DBC71AA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83A255-DC8C-AAB5-E00A-11BD3E377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30ECFC-12DF-E511-9FB1-550A7529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10F054-C7F7-E487-4146-97BC5FA3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560024-2C7C-BA4E-F11A-E541E8CA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46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30715DE-DC0D-E1E6-C433-9DE8DDA6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43C8D9-CECA-08A6-2834-CB5AE5816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FE669B-5E82-996B-790C-B08A29FE7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D4D1F-AD40-49EA-8D53-13C7C8D5052A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EC774B-56E5-3370-FB58-95811EFCD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D44368-CC89-E6A5-F04E-3D540D09E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980A5-8AED-4817-9505-8AD4FE4AC2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CB1A337-25D8-2CD6-E585-70AEC6F30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07" y="2031187"/>
            <a:ext cx="3515238" cy="333138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3FB4120-3AA8-307E-EE4F-6EEB26C1E1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721" y="2031187"/>
            <a:ext cx="3464053" cy="333138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D490B98-9580-4978-867F-60DAFC05A9C4}"/>
              </a:ext>
            </a:extLst>
          </p:cNvPr>
          <p:cNvSpPr txBox="1"/>
          <p:nvPr/>
        </p:nvSpPr>
        <p:spPr>
          <a:xfrm>
            <a:off x="1255074" y="308531"/>
            <a:ext cx="103632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要介護度別にみた介護が必要となった主な原因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8B764C-5B87-95D1-3592-75B83154FBAD}"/>
              </a:ext>
            </a:extLst>
          </p:cNvPr>
          <p:cNvSpPr txBox="1"/>
          <p:nvPr/>
        </p:nvSpPr>
        <p:spPr>
          <a:xfrm>
            <a:off x="8587098" y="1039406"/>
            <a:ext cx="3245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HGS明朝E" panose="02020900000000000000" pitchFamily="18" charset="-128"/>
                <a:ea typeface="HGS明朝E" panose="02020900000000000000" pitchFamily="18" charset="-128"/>
              </a:rPr>
              <a:t>2022</a:t>
            </a:r>
            <a:r>
              <a:rPr kumimoji="1" lang="ja-JP" altLang="en-US" sz="2800" dirty="0">
                <a:latin typeface="HGS明朝E" panose="02020900000000000000" pitchFamily="18" charset="-128"/>
                <a:ea typeface="HGS明朝E" panose="02020900000000000000" pitchFamily="18" charset="-128"/>
              </a:rPr>
              <a:t>（令和</a:t>
            </a:r>
            <a:r>
              <a:rPr kumimoji="1" lang="en-US" altLang="ja-JP" sz="2800" dirty="0">
                <a:latin typeface="HGS明朝E" panose="02020900000000000000" pitchFamily="18" charset="-128"/>
                <a:ea typeface="HGS明朝E" panose="02020900000000000000" pitchFamily="18" charset="-128"/>
              </a:rPr>
              <a:t>4</a:t>
            </a:r>
            <a:r>
              <a:rPr kumimoji="1" lang="ja-JP" altLang="en-US" sz="2800" dirty="0">
                <a:latin typeface="HGS明朝E" panose="02020900000000000000" pitchFamily="18" charset="-128"/>
                <a:ea typeface="HGS明朝E" panose="02020900000000000000" pitchFamily="18" charset="-128"/>
              </a:rPr>
              <a:t>）年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0116148-0577-B22C-51C6-A7CC9CEB17B3}"/>
              </a:ext>
            </a:extLst>
          </p:cNvPr>
          <p:cNvGrpSpPr/>
          <p:nvPr/>
        </p:nvGrpSpPr>
        <p:grpSpPr>
          <a:xfrm>
            <a:off x="4133850" y="5831135"/>
            <a:ext cx="7698426" cy="425408"/>
            <a:chOff x="4133850" y="5759348"/>
            <a:chExt cx="7698426" cy="425408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1C45A0E-375F-C599-D647-C4AC62D8F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3815" y="5809277"/>
              <a:ext cx="1424610" cy="375479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D6EB4925-40E5-07CB-918B-F4B3A907A404}"/>
                </a:ext>
              </a:extLst>
            </p:cNvPr>
            <p:cNvSpPr txBox="1"/>
            <p:nvPr/>
          </p:nvSpPr>
          <p:spPr>
            <a:xfrm>
              <a:off x="6533839" y="5759348"/>
              <a:ext cx="52984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S明朝E" panose="02020900000000000000" pitchFamily="18" charset="-128"/>
                  <a:ea typeface="HGS明朝E" panose="02020900000000000000" pitchFamily="18" charset="-128"/>
                </a:rPr>
                <a:t>国民生活基礎調査　</a:t>
              </a:r>
              <a:r>
                <a:rPr kumimoji="1" lang="en-US" altLang="ja-JP" sz="2000" dirty="0">
                  <a:latin typeface="HGS明朝E" panose="02020900000000000000" pitchFamily="18" charset="-128"/>
                  <a:ea typeface="HGS明朝E" panose="02020900000000000000" pitchFamily="18" charset="-128"/>
                </a:rPr>
                <a:t>2022</a:t>
              </a:r>
              <a:r>
                <a:rPr kumimoji="1" lang="ja-JP" altLang="en-US" sz="2000" dirty="0">
                  <a:latin typeface="HGS明朝E" panose="02020900000000000000" pitchFamily="18" charset="-128"/>
                  <a:ea typeface="HGS明朝E" panose="02020900000000000000" pitchFamily="18" charset="-128"/>
                </a:rPr>
                <a:t>年データより作図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2940311E-1E88-6452-63C6-2A7451698CFB}"/>
                </a:ext>
              </a:extLst>
            </p:cNvPr>
            <p:cNvSpPr txBox="1"/>
            <p:nvPr/>
          </p:nvSpPr>
          <p:spPr>
            <a:xfrm>
              <a:off x="4133850" y="5784646"/>
              <a:ext cx="962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HGS明朝E" panose="02020900000000000000" pitchFamily="18" charset="-128"/>
                  <a:ea typeface="HGS明朝E" panose="02020900000000000000" pitchFamily="18" charset="-128"/>
                </a:rPr>
                <a:t>出典：</a:t>
              </a: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D7D5124-6CBA-7018-0523-75D0F4FC63A0}"/>
              </a:ext>
            </a:extLst>
          </p:cNvPr>
          <p:cNvGrpSpPr/>
          <p:nvPr/>
        </p:nvGrpSpPr>
        <p:grpSpPr>
          <a:xfrm>
            <a:off x="8253557" y="2031187"/>
            <a:ext cx="3169598" cy="3331387"/>
            <a:chOff x="8253557" y="2031187"/>
            <a:chExt cx="3169598" cy="3331387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95DA90F-9800-F58E-5606-6A10ADB32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3557" y="2031187"/>
              <a:ext cx="3169598" cy="3331387"/>
            </a:xfrm>
            <a:prstGeom prst="rect">
              <a:avLst/>
            </a:prstGeom>
          </p:spPr>
        </p:pic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2DA7810-59E5-27C2-1E13-E86368C470C8}"/>
                </a:ext>
              </a:extLst>
            </p:cNvPr>
            <p:cNvSpPr/>
            <p:nvPr/>
          </p:nvSpPr>
          <p:spPr>
            <a:xfrm>
              <a:off x="10039350" y="2905125"/>
              <a:ext cx="1181100" cy="619125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DAE3CFB2-30F7-915D-4FE8-F59EBB8360E8}"/>
                </a:ext>
              </a:extLst>
            </p:cNvPr>
            <p:cNvSpPr/>
            <p:nvPr/>
          </p:nvSpPr>
          <p:spPr>
            <a:xfrm>
              <a:off x="10353675" y="4088625"/>
              <a:ext cx="866775" cy="309563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53C74D0-97AD-1E35-7B29-EBCCA765B05F}"/>
                </a:ext>
              </a:extLst>
            </p:cNvPr>
            <p:cNvSpPr/>
            <p:nvPr/>
          </p:nvSpPr>
          <p:spPr>
            <a:xfrm>
              <a:off x="9605962" y="4743449"/>
              <a:ext cx="866775" cy="309563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79747570-203E-BD48-5BBF-3633D55544B0}"/>
                </a:ext>
              </a:extLst>
            </p:cNvPr>
            <p:cNvSpPr/>
            <p:nvPr/>
          </p:nvSpPr>
          <p:spPr>
            <a:xfrm>
              <a:off x="8863012" y="4416037"/>
              <a:ext cx="633413" cy="309563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2801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HGS明朝E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yoshirou sakaguchi</dc:creator>
  <cp:lastModifiedBy>chiyoko nukanobu</cp:lastModifiedBy>
  <cp:revision>2</cp:revision>
  <dcterms:created xsi:type="dcterms:W3CDTF">2025-10-28T12:42:41Z</dcterms:created>
  <dcterms:modified xsi:type="dcterms:W3CDTF">2025-11-04T06:47:32Z</dcterms:modified>
</cp:coreProperties>
</file>